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tiff" ContentType="image/tif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9" r:id="rId1"/>
  </p:sldMasterIdLst>
  <p:notesMasterIdLst>
    <p:notesMasterId r:id="rId25"/>
  </p:notesMasterIdLst>
  <p:sldIdLst>
    <p:sldId id="256" r:id="rId2"/>
    <p:sldId id="257" r:id="rId3"/>
    <p:sldId id="258" r:id="rId4"/>
    <p:sldId id="259" r:id="rId5"/>
    <p:sldId id="270" r:id="rId6"/>
    <p:sldId id="261" r:id="rId7"/>
    <p:sldId id="263" r:id="rId8"/>
    <p:sldId id="266" r:id="rId9"/>
    <p:sldId id="262" r:id="rId10"/>
    <p:sldId id="267" r:id="rId11"/>
    <p:sldId id="264" r:id="rId12"/>
    <p:sldId id="268" r:id="rId13"/>
    <p:sldId id="272" r:id="rId14"/>
    <p:sldId id="274" r:id="rId15"/>
    <p:sldId id="276" r:id="rId16"/>
    <p:sldId id="277" r:id="rId17"/>
    <p:sldId id="279" r:id="rId18"/>
    <p:sldId id="280" r:id="rId19"/>
    <p:sldId id="281" r:id="rId20"/>
    <p:sldId id="271" r:id="rId21"/>
    <p:sldId id="269" r:id="rId22"/>
    <p:sldId id="282" r:id="rId23"/>
    <p:sldId id="265" r:id="rId24"/>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76" userDrawn="1">
          <p15:clr>
            <a:srgbClr val="A4A3A4"/>
          </p15:clr>
        </p15:guide>
        <p15:guide id="2" pos="312" userDrawn="1">
          <p15:clr>
            <a:srgbClr val="A4A3A4"/>
          </p15:clr>
        </p15:guide>
        <p15:guide id="3" pos="52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990000"/>
    <a:srgbClr val="00B050"/>
    <a:srgbClr val="558ED5"/>
    <a:srgbClr val="FF0000"/>
    <a:srgbClr val="F160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667" autoAdjust="0"/>
    <p:restoredTop sz="94660"/>
  </p:normalViewPr>
  <p:slideViewPr>
    <p:cSldViewPr snapToGrid="0">
      <p:cViewPr varScale="1">
        <p:scale>
          <a:sx n="86" d="100"/>
          <a:sy n="86" d="100"/>
        </p:scale>
        <p:origin x="888" y="45"/>
      </p:cViewPr>
      <p:guideLst>
        <p:guide orient="horz" pos="576"/>
        <p:guide pos="312"/>
        <p:guide pos="525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0"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7D678DE-2F10-44BD-A583-DC5F1B03C2B3}" type="doc">
      <dgm:prSet loTypeId="urn:microsoft.com/office/officeart/2005/8/layout/cycle4" loCatId="matrix" qsTypeId="urn:microsoft.com/office/officeart/2005/8/quickstyle/simple1" qsCatId="simple" csTypeId="urn:microsoft.com/office/officeart/2005/8/colors/accent1_2" csCatId="accent1" phldr="1"/>
      <dgm:spPr/>
      <dgm:t>
        <a:bodyPr/>
        <a:lstStyle/>
        <a:p>
          <a:endParaRPr lang="en-US"/>
        </a:p>
      </dgm:t>
    </dgm:pt>
    <dgm:pt modelId="{60E2CE09-F640-4695-B324-A6E8EB1A911D}">
      <dgm:prSet phldrT="[Text]" custT="1"/>
      <dgm:spPr>
        <a:solidFill>
          <a:srgbClr val="00B050"/>
        </a:solidFill>
      </dgm:spPr>
      <dgm:t>
        <a:bodyPr/>
        <a:lstStyle/>
        <a:p>
          <a:r>
            <a:rPr lang="en-US" sz="1200" b="1" dirty="0"/>
            <a:t>Strengths</a:t>
          </a:r>
        </a:p>
      </dgm:t>
    </dgm:pt>
    <dgm:pt modelId="{38DF8272-A24E-4EB5-BC42-27206395614F}" type="parTrans" cxnId="{D21379B5-A596-4FF3-9EFF-C9AED5B266B3}">
      <dgm:prSet/>
      <dgm:spPr/>
      <dgm:t>
        <a:bodyPr/>
        <a:lstStyle/>
        <a:p>
          <a:endParaRPr lang="en-US"/>
        </a:p>
      </dgm:t>
    </dgm:pt>
    <dgm:pt modelId="{2F8C4F64-DA9E-4ECA-A33C-6116DE77B4BC}" type="sibTrans" cxnId="{D21379B5-A596-4FF3-9EFF-C9AED5B266B3}">
      <dgm:prSet/>
      <dgm:spPr/>
      <dgm:t>
        <a:bodyPr/>
        <a:lstStyle/>
        <a:p>
          <a:endParaRPr lang="en-US"/>
        </a:p>
      </dgm:t>
    </dgm:pt>
    <dgm:pt modelId="{EA33DE28-2807-428E-902E-FF62201521FB}">
      <dgm:prSet phldrT="[Text]"/>
      <dgm:spPr>
        <a:ln>
          <a:solidFill>
            <a:srgbClr val="00B050"/>
          </a:solidFill>
        </a:ln>
      </dgm:spPr>
      <dgm:t>
        <a:bodyPr lIns="45720" tIns="45720" rIns="45720" bIns="45720"/>
        <a:lstStyle/>
        <a:p>
          <a:pPr algn="l" defTabSz="488950"/>
          <a:endParaRPr lang="en-US" dirty="0"/>
        </a:p>
      </dgm:t>
    </dgm:pt>
    <dgm:pt modelId="{81E0F6EA-EF47-4DA3-BBBE-627A0B0B1896}" type="parTrans" cxnId="{EF16DD2F-7193-4630-9FD1-A84188133530}">
      <dgm:prSet/>
      <dgm:spPr/>
      <dgm:t>
        <a:bodyPr/>
        <a:lstStyle/>
        <a:p>
          <a:endParaRPr lang="en-US"/>
        </a:p>
      </dgm:t>
    </dgm:pt>
    <dgm:pt modelId="{67E7FF57-4BB1-450A-9CDC-5FA7A061E521}" type="sibTrans" cxnId="{EF16DD2F-7193-4630-9FD1-A84188133530}">
      <dgm:prSet/>
      <dgm:spPr/>
      <dgm:t>
        <a:bodyPr/>
        <a:lstStyle/>
        <a:p>
          <a:endParaRPr lang="en-US"/>
        </a:p>
      </dgm:t>
    </dgm:pt>
    <dgm:pt modelId="{A1D97FEF-2612-47EA-AC26-D95BC803EF4E}">
      <dgm:prSet phldrT="[Text]" custT="1"/>
      <dgm:spPr>
        <a:solidFill>
          <a:srgbClr val="F1600F"/>
        </a:solidFill>
      </dgm:spPr>
      <dgm:t>
        <a:bodyPr/>
        <a:lstStyle/>
        <a:p>
          <a:r>
            <a:rPr lang="en-US" sz="1200" b="1" dirty="0"/>
            <a:t>Weaknesses</a:t>
          </a:r>
        </a:p>
      </dgm:t>
    </dgm:pt>
    <dgm:pt modelId="{17324C26-05B4-4DF3-B5DF-1A6DC3D89041}" type="parTrans" cxnId="{2DF9B543-13D9-403A-8EA2-195381986E00}">
      <dgm:prSet/>
      <dgm:spPr/>
      <dgm:t>
        <a:bodyPr/>
        <a:lstStyle/>
        <a:p>
          <a:endParaRPr lang="en-US"/>
        </a:p>
      </dgm:t>
    </dgm:pt>
    <dgm:pt modelId="{4717669B-37D4-4E79-9CE3-7C3E85E92964}" type="sibTrans" cxnId="{2DF9B543-13D9-403A-8EA2-195381986E00}">
      <dgm:prSet/>
      <dgm:spPr/>
      <dgm:t>
        <a:bodyPr/>
        <a:lstStyle/>
        <a:p>
          <a:endParaRPr lang="en-US"/>
        </a:p>
      </dgm:t>
    </dgm:pt>
    <dgm:pt modelId="{F21B1FF6-5B9E-4C36-90D6-30773B1EBB5F}">
      <dgm:prSet phldrT="[Text]" custT="1"/>
      <dgm:spPr>
        <a:solidFill>
          <a:srgbClr val="FF0000"/>
        </a:solidFill>
      </dgm:spPr>
      <dgm:t>
        <a:bodyPr/>
        <a:lstStyle/>
        <a:p>
          <a:r>
            <a:rPr lang="en-US" sz="1200" b="1" dirty="0"/>
            <a:t>Threats</a:t>
          </a:r>
        </a:p>
      </dgm:t>
    </dgm:pt>
    <dgm:pt modelId="{7993D89E-4256-49CA-9FCE-E945EA03821B}" type="parTrans" cxnId="{964FA7C6-A6CF-4CD4-A2D4-59AEBF200480}">
      <dgm:prSet/>
      <dgm:spPr/>
      <dgm:t>
        <a:bodyPr/>
        <a:lstStyle/>
        <a:p>
          <a:endParaRPr lang="en-US"/>
        </a:p>
      </dgm:t>
    </dgm:pt>
    <dgm:pt modelId="{ADF45A1E-C26F-4B33-AFE7-5A897ADE0934}" type="sibTrans" cxnId="{964FA7C6-A6CF-4CD4-A2D4-59AEBF200480}">
      <dgm:prSet/>
      <dgm:spPr/>
      <dgm:t>
        <a:bodyPr/>
        <a:lstStyle/>
        <a:p>
          <a:endParaRPr lang="en-US"/>
        </a:p>
      </dgm:t>
    </dgm:pt>
    <dgm:pt modelId="{3EBCDE54-0D7A-43A5-9588-8FC30CCA985B}">
      <dgm:prSet phldrT="[Text]"/>
      <dgm:spPr>
        <a:ln>
          <a:solidFill>
            <a:srgbClr val="FF0000"/>
          </a:solidFill>
        </a:ln>
      </dgm:spPr>
      <dgm:t>
        <a:bodyPr lIns="45720" tIns="45720" rIns="45720" bIns="45720"/>
        <a:lstStyle/>
        <a:p>
          <a:r>
            <a:rPr lang="en-US" dirty="0"/>
            <a:t> UAS Social Stigma</a:t>
          </a:r>
        </a:p>
      </dgm:t>
    </dgm:pt>
    <dgm:pt modelId="{535FC8B3-69E0-4753-A91B-761A52FB7BEE}" type="parTrans" cxnId="{2227C150-0454-4BFC-B379-1C024ED60BC6}">
      <dgm:prSet/>
      <dgm:spPr/>
      <dgm:t>
        <a:bodyPr/>
        <a:lstStyle/>
        <a:p>
          <a:endParaRPr lang="en-US"/>
        </a:p>
      </dgm:t>
    </dgm:pt>
    <dgm:pt modelId="{AB0B40F4-7E7A-442B-A5A9-E76FCDBD77D4}" type="sibTrans" cxnId="{2227C150-0454-4BFC-B379-1C024ED60BC6}">
      <dgm:prSet/>
      <dgm:spPr/>
      <dgm:t>
        <a:bodyPr/>
        <a:lstStyle/>
        <a:p>
          <a:endParaRPr lang="en-US"/>
        </a:p>
      </dgm:t>
    </dgm:pt>
    <dgm:pt modelId="{47873082-DFFE-412F-86E9-91D6E37DA5EA}">
      <dgm:prSet phldrT="[Text]" custT="1"/>
      <dgm:spPr>
        <a:solidFill>
          <a:schemeClr val="bg2">
            <a:lumMod val="60000"/>
            <a:lumOff val="40000"/>
          </a:schemeClr>
        </a:solidFill>
      </dgm:spPr>
      <dgm:t>
        <a:bodyPr/>
        <a:lstStyle/>
        <a:p>
          <a:r>
            <a:rPr lang="en-US" sz="1200" b="1" dirty="0"/>
            <a:t>Opportunity</a:t>
          </a:r>
        </a:p>
      </dgm:t>
    </dgm:pt>
    <dgm:pt modelId="{A26DE5D5-E117-4439-97AA-A683CD1F4530}" type="parTrans" cxnId="{32952AB7-314F-4DA1-A691-29614E2D1684}">
      <dgm:prSet/>
      <dgm:spPr/>
      <dgm:t>
        <a:bodyPr/>
        <a:lstStyle/>
        <a:p>
          <a:endParaRPr lang="en-US"/>
        </a:p>
      </dgm:t>
    </dgm:pt>
    <dgm:pt modelId="{2669B6D3-8F2B-47FB-B0D4-BA862EF54263}" type="sibTrans" cxnId="{32952AB7-314F-4DA1-A691-29614E2D1684}">
      <dgm:prSet/>
      <dgm:spPr/>
      <dgm:t>
        <a:bodyPr/>
        <a:lstStyle/>
        <a:p>
          <a:endParaRPr lang="en-US"/>
        </a:p>
      </dgm:t>
    </dgm:pt>
    <dgm:pt modelId="{33405903-C1B5-48FF-92A2-92BFA7C0CBEF}">
      <dgm:prSet phldrT="[Text]"/>
      <dgm:spPr>
        <a:ln>
          <a:solidFill>
            <a:srgbClr val="FF0000"/>
          </a:solidFill>
        </a:ln>
      </dgm:spPr>
      <dgm:t>
        <a:bodyPr lIns="45720" tIns="45720" rIns="45720" bIns="45720"/>
        <a:lstStyle/>
        <a:p>
          <a:r>
            <a:rPr lang="en-US" dirty="0"/>
            <a:t> Spatial Resolution</a:t>
          </a:r>
        </a:p>
      </dgm:t>
    </dgm:pt>
    <dgm:pt modelId="{2D9AF2B8-F4EB-4160-BF50-825778D50EA3}" type="parTrans" cxnId="{FB63403C-8317-49BE-A6D6-7EF952CD8F8A}">
      <dgm:prSet/>
      <dgm:spPr/>
      <dgm:t>
        <a:bodyPr/>
        <a:lstStyle/>
        <a:p>
          <a:endParaRPr lang="en-US"/>
        </a:p>
      </dgm:t>
    </dgm:pt>
    <dgm:pt modelId="{CFDF5964-EBC9-40D5-9102-23CBC17ADC17}" type="sibTrans" cxnId="{FB63403C-8317-49BE-A6D6-7EF952CD8F8A}">
      <dgm:prSet/>
      <dgm:spPr/>
      <dgm:t>
        <a:bodyPr/>
        <a:lstStyle/>
        <a:p>
          <a:endParaRPr lang="en-US"/>
        </a:p>
      </dgm:t>
    </dgm:pt>
    <dgm:pt modelId="{2548045F-2679-4783-87DD-CC63F41F7914}">
      <dgm:prSet phldrT="[Text]"/>
      <dgm:spPr>
        <a:ln>
          <a:solidFill>
            <a:srgbClr val="FF0000"/>
          </a:solidFill>
        </a:ln>
      </dgm:spPr>
      <dgm:t>
        <a:bodyPr lIns="45720" tIns="45720" rIns="45720" bIns="45720"/>
        <a:lstStyle/>
        <a:p>
          <a:r>
            <a:rPr lang="en-US" dirty="0"/>
            <a:t> Temporal Resolution</a:t>
          </a:r>
        </a:p>
      </dgm:t>
    </dgm:pt>
    <dgm:pt modelId="{05CAE7BA-9051-450D-A87B-0610073E57B6}" type="parTrans" cxnId="{6B80A3C4-03B4-4630-A8F5-98707D04609D}">
      <dgm:prSet/>
      <dgm:spPr/>
      <dgm:t>
        <a:bodyPr/>
        <a:lstStyle/>
        <a:p>
          <a:endParaRPr lang="en-US"/>
        </a:p>
      </dgm:t>
    </dgm:pt>
    <dgm:pt modelId="{97123475-2ACF-4295-905D-3494D0495EDC}" type="sibTrans" cxnId="{6B80A3C4-03B4-4630-A8F5-98707D04609D}">
      <dgm:prSet/>
      <dgm:spPr/>
      <dgm:t>
        <a:bodyPr/>
        <a:lstStyle/>
        <a:p>
          <a:endParaRPr lang="en-US"/>
        </a:p>
      </dgm:t>
    </dgm:pt>
    <dgm:pt modelId="{D0A70CA5-63E0-4FBA-9EEE-F1FD6AD10239}">
      <dgm:prSet phldrT="[Text]"/>
      <dgm:spPr>
        <a:ln>
          <a:solidFill>
            <a:srgbClr val="FF0000"/>
          </a:solidFill>
        </a:ln>
      </dgm:spPr>
      <dgm:t>
        <a:bodyPr lIns="45720" tIns="45720" rIns="45720" bIns="45720"/>
        <a:lstStyle/>
        <a:p>
          <a:r>
            <a:rPr lang="en-US" dirty="0"/>
            <a:t> Ease of Acquisition</a:t>
          </a:r>
        </a:p>
      </dgm:t>
    </dgm:pt>
    <dgm:pt modelId="{5027FB3F-2A96-4DA3-ADC8-2D8623254757}" type="parTrans" cxnId="{3A3DC541-ACE5-49E6-8D5A-348474D726BD}">
      <dgm:prSet/>
      <dgm:spPr/>
      <dgm:t>
        <a:bodyPr/>
        <a:lstStyle/>
        <a:p>
          <a:endParaRPr lang="en-US"/>
        </a:p>
      </dgm:t>
    </dgm:pt>
    <dgm:pt modelId="{8CF0177B-6F9C-43C0-BDCB-3D3D8FD2E837}" type="sibTrans" cxnId="{3A3DC541-ACE5-49E6-8D5A-348474D726BD}">
      <dgm:prSet/>
      <dgm:spPr/>
      <dgm:t>
        <a:bodyPr/>
        <a:lstStyle/>
        <a:p>
          <a:endParaRPr lang="en-US"/>
        </a:p>
      </dgm:t>
    </dgm:pt>
    <dgm:pt modelId="{271A8929-CB58-48A4-9EAA-1F3DBB87DD9C}">
      <dgm:prSet phldrT="[Text]"/>
      <dgm:spPr>
        <a:ln>
          <a:solidFill>
            <a:srgbClr val="FF0000"/>
          </a:solidFill>
        </a:ln>
      </dgm:spPr>
      <dgm:t>
        <a:bodyPr lIns="45720" tIns="45720" rIns="45720" bIns="45720"/>
        <a:lstStyle/>
        <a:p>
          <a:r>
            <a:rPr lang="en-US" dirty="0"/>
            <a:t> Cost of Acquisition</a:t>
          </a:r>
        </a:p>
      </dgm:t>
    </dgm:pt>
    <dgm:pt modelId="{D9BA42F3-A396-4863-B1CB-9029F471AD6B}" type="parTrans" cxnId="{1043410E-305B-42B4-90DE-14EAB44B3149}">
      <dgm:prSet/>
      <dgm:spPr/>
      <dgm:t>
        <a:bodyPr/>
        <a:lstStyle/>
        <a:p>
          <a:endParaRPr lang="en-US"/>
        </a:p>
      </dgm:t>
    </dgm:pt>
    <dgm:pt modelId="{A02DD384-DC6A-42AE-9206-5434525E4895}" type="sibTrans" cxnId="{1043410E-305B-42B4-90DE-14EAB44B3149}">
      <dgm:prSet/>
      <dgm:spPr/>
      <dgm:t>
        <a:bodyPr/>
        <a:lstStyle/>
        <a:p>
          <a:endParaRPr lang="en-US"/>
        </a:p>
      </dgm:t>
    </dgm:pt>
    <dgm:pt modelId="{C5ABCA53-B341-4DE3-A6B1-72B4E3E7FACB}">
      <dgm:prSet phldrT="[Text]" custT="1"/>
      <dgm:spPr>
        <a:ln>
          <a:solidFill>
            <a:srgbClr val="FF0000"/>
          </a:solidFill>
        </a:ln>
      </dgm:spPr>
      <dgm:t>
        <a:bodyPr/>
        <a:lstStyle/>
        <a:p>
          <a:r>
            <a:rPr lang="en-US" sz="1100" dirty="0"/>
            <a:t> UAS Knowledge</a:t>
          </a:r>
        </a:p>
      </dgm:t>
    </dgm:pt>
    <dgm:pt modelId="{A9B0CB9C-BF3E-4E98-96EE-34C8830AFA68}" type="parTrans" cxnId="{4168914B-6923-4E56-BDE9-8492D7180137}">
      <dgm:prSet/>
      <dgm:spPr/>
      <dgm:t>
        <a:bodyPr/>
        <a:lstStyle/>
        <a:p>
          <a:endParaRPr lang="en-US"/>
        </a:p>
      </dgm:t>
    </dgm:pt>
    <dgm:pt modelId="{8E0F7025-5D3F-4A18-AD94-3C9CEEFAC6F8}" type="sibTrans" cxnId="{4168914B-6923-4E56-BDE9-8492D7180137}">
      <dgm:prSet/>
      <dgm:spPr/>
      <dgm:t>
        <a:bodyPr/>
        <a:lstStyle/>
        <a:p>
          <a:endParaRPr lang="en-US"/>
        </a:p>
      </dgm:t>
    </dgm:pt>
    <dgm:pt modelId="{3F6F164D-C0F2-4420-AC44-55C3E3ED5FE6}">
      <dgm:prSet phldrT="[Text]" custT="1"/>
      <dgm:spPr>
        <a:ln>
          <a:solidFill>
            <a:srgbClr val="FF0000"/>
          </a:solidFill>
        </a:ln>
      </dgm:spPr>
      <dgm:t>
        <a:bodyPr/>
        <a:lstStyle/>
        <a:p>
          <a:r>
            <a:rPr lang="en-US" sz="1100" dirty="0"/>
            <a:t> Weather Limitations</a:t>
          </a:r>
        </a:p>
      </dgm:t>
    </dgm:pt>
    <dgm:pt modelId="{C1A5F5B3-13F0-44D4-8129-3E28382F76D1}" type="parTrans" cxnId="{2BDA1646-F6EF-4F59-A86F-07B746E1AE43}">
      <dgm:prSet/>
      <dgm:spPr/>
      <dgm:t>
        <a:bodyPr/>
        <a:lstStyle/>
        <a:p>
          <a:endParaRPr lang="en-US"/>
        </a:p>
      </dgm:t>
    </dgm:pt>
    <dgm:pt modelId="{B890D0B9-44F2-49B7-A60E-7C20E7C7FA54}" type="sibTrans" cxnId="{2BDA1646-F6EF-4F59-A86F-07B746E1AE43}">
      <dgm:prSet/>
      <dgm:spPr/>
      <dgm:t>
        <a:bodyPr/>
        <a:lstStyle/>
        <a:p>
          <a:endParaRPr lang="en-US"/>
        </a:p>
      </dgm:t>
    </dgm:pt>
    <dgm:pt modelId="{67A1EFF4-827A-4669-8162-66AE0FA6BB1D}">
      <dgm:prSet phldrT="[Text]" custT="1"/>
      <dgm:spPr>
        <a:ln>
          <a:solidFill>
            <a:srgbClr val="F1600F"/>
          </a:solidFill>
        </a:ln>
      </dgm:spPr>
      <dgm:t>
        <a:bodyPr/>
        <a:lstStyle/>
        <a:p>
          <a:pPr marL="57150" indent="0" defTabSz="444500"/>
          <a:endParaRPr lang="en-US" sz="1100" dirty="0"/>
        </a:p>
      </dgm:t>
    </dgm:pt>
    <dgm:pt modelId="{6CCAA7D8-8996-4356-9BD7-9270487F5BC5}" type="parTrans" cxnId="{391D9C08-C096-4BFD-BCFC-051EACDA751E}">
      <dgm:prSet/>
      <dgm:spPr/>
      <dgm:t>
        <a:bodyPr/>
        <a:lstStyle/>
        <a:p>
          <a:endParaRPr lang="en-US"/>
        </a:p>
      </dgm:t>
    </dgm:pt>
    <dgm:pt modelId="{D84183DD-5CAF-4B28-9137-3078D5A7D31F}" type="sibTrans" cxnId="{391D9C08-C096-4BFD-BCFC-051EACDA751E}">
      <dgm:prSet/>
      <dgm:spPr/>
      <dgm:t>
        <a:bodyPr/>
        <a:lstStyle/>
        <a:p>
          <a:endParaRPr lang="en-US"/>
        </a:p>
      </dgm:t>
    </dgm:pt>
    <dgm:pt modelId="{AFB52357-EED9-4405-9697-9BC063F76F51}">
      <dgm:prSet phldrT="[Text]" custT="1"/>
      <dgm:spPr>
        <a:ln>
          <a:solidFill>
            <a:srgbClr val="FF0000"/>
          </a:solidFill>
        </a:ln>
      </dgm:spPr>
      <dgm:t>
        <a:bodyPr/>
        <a:lstStyle/>
        <a:p>
          <a:r>
            <a:rPr lang="en-US" sz="1100" dirty="0"/>
            <a:t> Distortion</a:t>
          </a:r>
        </a:p>
      </dgm:t>
    </dgm:pt>
    <dgm:pt modelId="{E8A938DF-110C-4F3E-A3C9-124D2E6A7508}" type="parTrans" cxnId="{CA0A37C6-D1EB-49C0-AE0F-8BB68E0C41A9}">
      <dgm:prSet/>
      <dgm:spPr/>
      <dgm:t>
        <a:bodyPr/>
        <a:lstStyle/>
        <a:p>
          <a:endParaRPr lang="en-US"/>
        </a:p>
      </dgm:t>
    </dgm:pt>
    <dgm:pt modelId="{62ED784B-C864-4E06-9942-FB63195EB340}" type="sibTrans" cxnId="{CA0A37C6-D1EB-49C0-AE0F-8BB68E0C41A9}">
      <dgm:prSet/>
      <dgm:spPr/>
      <dgm:t>
        <a:bodyPr/>
        <a:lstStyle/>
        <a:p>
          <a:endParaRPr lang="en-US"/>
        </a:p>
      </dgm:t>
    </dgm:pt>
    <dgm:pt modelId="{30C5C93A-3DCB-459F-A8CE-66C97C0ED805}">
      <dgm:prSet phldrT="[Text]" custT="1"/>
      <dgm:spPr>
        <a:ln>
          <a:solidFill>
            <a:srgbClr val="FF0000"/>
          </a:solidFill>
        </a:ln>
      </dgm:spPr>
      <dgm:t>
        <a:bodyPr/>
        <a:lstStyle/>
        <a:p>
          <a:r>
            <a:rPr lang="en-US" sz="1100" dirty="0"/>
            <a:t> Software Learning Curve</a:t>
          </a:r>
        </a:p>
      </dgm:t>
    </dgm:pt>
    <dgm:pt modelId="{D40BD2AB-F0E4-4795-8D58-C8D922EEA905}" type="parTrans" cxnId="{48170BD3-DB40-442A-859A-CE5206CBBF7F}">
      <dgm:prSet/>
      <dgm:spPr/>
      <dgm:t>
        <a:bodyPr/>
        <a:lstStyle/>
        <a:p>
          <a:endParaRPr lang="en-US"/>
        </a:p>
      </dgm:t>
    </dgm:pt>
    <dgm:pt modelId="{B0911258-A920-4755-8D12-DCD6E75A5EE9}" type="sibTrans" cxnId="{48170BD3-DB40-442A-859A-CE5206CBBF7F}">
      <dgm:prSet/>
      <dgm:spPr/>
      <dgm:t>
        <a:bodyPr/>
        <a:lstStyle/>
        <a:p>
          <a:endParaRPr lang="en-US"/>
        </a:p>
      </dgm:t>
    </dgm:pt>
    <dgm:pt modelId="{D67A7CE2-8B92-4203-903A-F2FF0E23AD21}">
      <dgm:prSet/>
      <dgm:spPr/>
      <dgm:t>
        <a:bodyPr vert="horz" anchor="t" anchorCtr="0"/>
        <a:lstStyle/>
        <a:p>
          <a:r>
            <a:rPr lang="en-US" dirty="0"/>
            <a:t> Expands potential POI</a:t>
          </a:r>
        </a:p>
      </dgm:t>
    </dgm:pt>
    <dgm:pt modelId="{1CA99C5F-C4FA-48C4-AB62-7ED7CB8CFE6E}" type="parTrans" cxnId="{C39EEE17-EC27-4475-92FC-18745A2AC807}">
      <dgm:prSet/>
      <dgm:spPr/>
      <dgm:t>
        <a:bodyPr/>
        <a:lstStyle/>
        <a:p>
          <a:endParaRPr lang="en-US"/>
        </a:p>
      </dgm:t>
    </dgm:pt>
    <dgm:pt modelId="{F410C270-64F1-4405-9F0E-98BA72CEA2B5}" type="sibTrans" cxnId="{C39EEE17-EC27-4475-92FC-18745A2AC807}">
      <dgm:prSet/>
      <dgm:spPr/>
      <dgm:t>
        <a:bodyPr/>
        <a:lstStyle/>
        <a:p>
          <a:endParaRPr lang="en-US"/>
        </a:p>
      </dgm:t>
    </dgm:pt>
    <dgm:pt modelId="{44F7CE2A-5BA2-41B1-9B29-8B9977704612}">
      <dgm:prSet/>
      <dgm:spPr/>
      <dgm:t>
        <a:bodyPr vert="horz" anchor="t" anchorCtr="0"/>
        <a:lstStyle/>
        <a:p>
          <a:r>
            <a:rPr lang="en-US" dirty="0"/>
            <a:t> New Applications</a:t>
          </a:r>
        </a:p>
      </dgm:t>
    </dgm:pt>
    <dgm:pt modelId="{A9D436D0-8AC3-45C4-9F67-3381E68802C3}" type="parTrans" cxnId="{38722C47-1A99-4571-B37A-407EF520436E}">
      <dgm:prSet/>
      <dgm:spPr/>
      <dgm:t>
        <a:bodyPr/>
        <a:lstStyle/>
        <a:p>
          <a:endParaRPr lang="en-US"/>
        </a:p>
      </dgm:t>
    </dgm:pt>
    <dgm:pt modelId="{4CC01E96-1B54-406E-B013-308CFF53212E}" type="sibTrans" cxnId="{38722C47-1A99-4571-B37A-407EF520436E}">
      <dgm:prSet/>
      <dgm:spPr/>
      <dgm:t>
        <a:bodyPr/>
        <a:lstStyle/>
        <a:p>
          <a:endParaRPr lang="en-US"/>
        </a:p>
      </dgm:t>
    </dgm:pt>
    <dgm:pt modelId="{2D84FB3E-F834-4516-9D20-F93175BC6727}">
      <dgm:prSet phldrT="[Text]"/>
      <dgm:spPr>
        <a:ln>
          <a:solidFill>
            <a:srgbClr val="558ED5"/>
          </a:solidFill>
        </a:ln>
      </dgm:spPr>
      <dgm:t>
        <a:bodyPr vert="horz" anchor="t" anchorCtr="0"/>
        <a:lstStyle/>
        <a:p>
          <a:r>
            <a:rPr lang="en-US" dirty="0"/>
            <a:t> Scalable</a:t>
          </a:r>
        </a:p>
      </dgm:t>
    </dgm:pt>
    <dgm:pt modelId="{08CF20A6-DC20-4DEC-A87E-B67CE3597951}" type="parTrans" cxnId="{45599A12-8F3A-4810-AD97-CC0BF07F360C}">
      <dgm:prSet/>
      <dgm:spPr/>
      <dgm:t>
        <a:bodyPr/>
        <a:lstStyle/>
        <a:p>
          <a:endParaRPr lang="en-US"/>
        </a:p>
      </dgm:t>
    </dgm:pt>
    <dgm:pt modelId="{AC4F5C0E-ACB6-44D6-8E13-FB5CFB55E027}" type="sibTrans" cxnId="{45599A12-8F3A-4810-AD97-CC0BF07F360C}">
      <dgm:prSet/>
      <dgm:spPr/>
      <dgm:t>
        <a:bodyPr/>
        <a:lstStyle/>
        <a:p>
          <a:endParaRPr lang="en-US"/>
        </a:p>
      </dgm:t>
    </dgm:pt>
    <dgm:pt modelId="{E79D8F76-6FBD-4E73-BE1E-2D2A09752BB4}">
      <dgm:prSet phldrT="[Text]"/>
      <dgm:spPr>
        <a:ln>
          <a:solidFill>
            <a:srgbClr val="FF0000"/>
          </a:solidFill>
        </a:ln>
      </dgm:spPr>
      <dgm:t>
        <a:bodyPr lIns="45720" tIns="45720" rIns="45720" bIns="45720"/>
        <a:lstStyle/>
        <a:p>
          <a:r>
            <a:rPr lang="en-US" dirty="0"/>
            <a:t> Safety Concerns</a:t>
          </a:r>
        </a:p>
      </dgm:t>
    </dgm:pt>
    <dgm:pt modelId="{311F056A-FABE-40D1-ACCC-7F8C72FA0BB8}" type="parTrans" cxnId="{467CCFA8-E572-4B40-83DB-C595BF9A8467}">
      <dgm:prSet/>
      <dgm:spPr/>
      <dgm:t>
        <a:bodyPr/>
        <a:lstStyle/>
        <a:p>
          <a:endParaRPr lang="en-US"/>
        </a:p>
      </dgm:t>
    </dgm:pt>
    <dgm:pt modelId="{3630E220-1E32-47A3-8A47-70F81C156762}" type="sibTrans" cxnId="{467CCFA8-E572-4B40-83DB-C595BF9A8467}">
      <dgm:prSet/>
      <dgm:spPr/>
      <dgm:t>
        <a:bodyPr/>
        <a:lstStyle/>
        <a:p>
          <a:endParaRPr lang="en-US"/>
        </a:p>
      </dgm:t>
    </dgm:pt>
    <dgm:pt modelId="{9B1DEBB1-B04B-4B01-BB7B-E4460C0F1E38}">
      <dgm:prSet phldrT="[Text]"/>
      <dgm:spPr>
        <a:ln>
          <a:solidFill>
            <a:srgbClr val="FF0000"/>
          </a:solidFill>
        </a:ln>
      </dgm:spPr>
      <dgm:t>
        <a:bodyPr lIns="45720" tIns="45720" rIns="45720" bIns="45720"/>
        <a:lstStyle/>
        <a:p>
          <a:r>
            <a:rPr lang="en-US" dirty="0"/>
            <a:t> Regulatory Infractions</a:t>
          </a:r>
        </a:p>
      </dgm:t>
    </dgm:pt>
    <dgm:pt modelId="{366387C7-89B3-4298-AE1A-67E98C5DBD4D}" type="parTrans" cxnId="{78C313A5-3455-4CBB-B986-429B15E7F345}">
      <dgm:prSet/>
      <dgm:spPr/>
      <dgm:t>
        <a:bodyPr/>
        <a:lstStyle/>
        <a:p>
          <a:endParaRPr lang="en-US"/>
        </a:p>
      </dgm:t>
    </dgm:pt>
    <dgm:pt modelId="{7C6F9468-2FBA-4D66-9195-8E5A21B474A5}" type="sibTrans" cxnId="{78C313A5-3455-4CBB-B986-429B15E7F345}">
      <dgm:prSet/>
      <dgm:spPr/>
      <dgm:t>
        <a:bodyPr/>
        <a:lstStyle/>
        <a:p>
          <a:endParaRPr lang="en-US"/>
        </a:p>
      </dgm:t>
    </dgm:pt>
    <dgm:pt modelId="{ABD9DA50-C9C0-4AFA-BF06-DCF2EBB8E192}">
      <dgm:prSet phldrT="[Text]"/>
      <dgm:spPr>
        <a:ln>
          <a:solidFill>
            <a:srgbClr val="FF0000"/>
          </a:solidFill>
        </a:ln>
      </dgm:spPr>
      <dgm:t>
        <a:bodyPr lIns="45720" tIns="45720" rIns="45720" bIns="45720"/>
        <a:lstStyle/>
        <a:p>
          <a:r>
            <a:rPr lang="en-US" dirty="0"/>
            <a:t> Security Threats</a:t>
          </a:r>
        </a:p>
      </dgm:t>
    </dgm:pt>
    <dgm:pt modelId="{0CD9FA22-2681-4336-B1E3-B6FE09FB615B}" type="parTrans" cxnId="{F652D357-9976-4FEF-A1FE-98454C539600}">
      <dgm:prSet/>
      <dgm:spPr/>
      <dgm:t>
        <a:bodyPr/>
        <a:lstStyle/>
        <a:p>
          <a:endParaRPr lang="en-US"/>
        </a:p>
      </dgm:t>
    </dgm:pt>
    <dgm:pt modelId="{FDDF178D-D16A-4F13-BA7E-A509249E54FD}" type="sibTrans" cxnId="{F652D357-9976-4FEF-A1FE-98454C539600}">
      <dgm:prSet/>
      <dgm:spPr/>
      <dgm:t>
        <a:bodyPr/>
        <a:lstStyle/>
        <a:p>
          <a:endParaRPr lang="en-US"/>
        </a:p>
      </dgm:t>
    </dgm:pt>
    <dgm:pt modelId="{AB29CD83-EB10-4352-8168-5830C93AEC05}">
      <dgm:prSet/>
      <dgm:spPr/>
      <dgm:t>
        <a:bodyPr vert="horz" anchor="t" anchorCtr="0"/>
        <a:lstStyle/>
        <a:p>
          <a:r>
            <a:rPr lang="en-US" dirty="0"/>
            <a:t> New Technology </a:t>
          </a:r>
        </a:p>
      </dgm:t>
    </dgm:pt>
    <dgm:pt modelId="{3D1AF7BD-1DA0-4E13-A5D9-C6D95A31D717}" type="parTrans" cxnId="{8E8EDB37-E12C-4AD8-9E8C-D2656C01170F}">
      <dgm:prSet/>
      <dgm:spPr/>
      <dgm:t>
        <a:bodyPr/>
        <a:lstStyle/>
        <a:p>
          <a:endParaRPr lang="en-US"/>
        </a:p>
      </dgm:t>
    </dgm:pt>
    <dgm:pt modelId="{32B01ECD-1BEF-4744-9B60-EFC23B774FA1}" type="sibTrans" cxnId="{8E8EDB37-E12C-4AD8-9E8C-D2656C01170F}">
      <dgm:prSet/>
      <dgm:spPr/>
      <dgm:t>
        <a:bodyPr/>
        <a:lstStyle/>
        <a:p>
          <a:endParaRPr lang="en-US"/>
        </a:p>
      </dgm:t>
    </dgm:pt>
    <dgm:pt modelId="{3147FFEE-FB6F-466F-9CC0-FBE7E868586B}" type="pres">
      <dgm:prSet presAssocID="{17D678DE-2F10-44BD-A583-DC5F1B03C2B3}" presName="cycleMatrixDiagram" presStyleCnt="0">
        <dgm:presLayoutVars>
          <dgm:chMax val="1"/>
          <dgm:dir/>
          <dgm:animLvl val="lvl"/>
          <dgm:resizeHandles val="exact"/>
        </dgm:presLayoutVars>
      </dgm:prSet>
      <dgm:spPr/>
    </dgm:pt>
    <dgm:pt modelId="{B73F9BB6-BA71-4983-A5A0-F09E296AD36B}" type="pres">
      <dgm:prSet presAssocID="{17D678DE-2F10-44BD-A583-DC5F1B03C2B3}" presName="children" presStyleCnt="0"/>
      <dgm:spPr/>
    </dgm:pt>
    <dgm:pt modelId="{56EE840E-62F7-459E-BEE2-4400809A3F0D}" type="pres">
      <dgm:prSet presAssocID="{17D678DE-2F10-44BD-A583-DC5F1B03C2B3}" presName="child1group" presStyleCnt="0"/>
      <dgm:spPr/>
    </dgm:pt>
    <dgm:pt modelId="{839FEA9C-8C90-47E6-A8AE-128F474062E5}" type="pres">
      <dgm:prSet presAssocID="{17D678DE-2F10-44BD-A583-DC5F1B03C2B3}" presName="child1" presStyleLbl="bgAcc1" presStyleIdx="0" presStyleCnt="4" custScaleX="141395" custScaleY="132781" custLinFactNeighborX="-48752"/>
      <dgm:spPr/>
    </dgm:pt>
    <dgm:pt modelId="{677AB16D-31C1-428B-8D88-452E5DB525CA}" type="pres">
      <dgm:prSet presAssocID="{17D678DE-2F10-44BD-A583-DC5F1B03C2B3}" presName="child1Text" presStyleLbl="bgAcc1" presStyleIdx="0" presStyleCnt="4">
        <dgm:presLayoutVars>
          <dgm:bulletEnabled val="1"/>
        </dgm:presLayoutVars>
      </dgm:prSet>
      <dgm:spPr/>
    </dgm:pt>
    <dgm:pt modelId="{B3FB6190-C9FF-47F6-8F68-86644C8B3063}" type="pres">
      <dgm:prSet presAssocID="{17D678DE-2F10-44BD-A583-DC5F1B03C2B3}" presName="child2group" presStyleCnt="0"/>
      <dgm:spPr/>
    </dgm:pt>
    <dgm:pt modelId="{09CEDA56-ACEB-44F6-96C4-163EE4393A13}" type="pres">
      <dgm:prSet presAssocID="{17D678DE-2F10-44BD-A583-DC5F1B03C2B3}" presName="child2" presStyleLbl="bgAcc1" presStyleIdx="1" presStyleCnt="4" custScaleX="146830" custScaleY="132781" custLinFactNeighborX="19692"/>
      <dgm:spPr/>
    </dgm:pt>
    <dgm:pt modelId="{8409BDEE-58DC-413E-A74F-3CC550012DF6}" type="pres">
      <dgm:prSet presAssocID="{17D678DE-2F10-44BD-A583-DC5F1B03C2B3}" presName="child2Text" presStyleLbl="bgAcc1" presStyleIdx="1" presStyleCnt="4">
        <dgm:presLayoutVars>
          <dgm:bulletEnabled val="1"/>
        </dgm:presLayoutVars>
      </dgm:prSet>
      <dgm:spPr/>
    </dgm:pt>
    <dgm:pt modelId="{AF419308-96AA-4501-9013-18DDD3106D44}" type="pres">
      <dgm:prSet presAssocID="{17D678DE-2F10-44BD-A583-DC5F1B03C2B3}" presName="child3group" presStyleCnt="0"/>
      <dgm:spPr/>
    </dgm:pt>
    <dgm:pt modelId="{FB9C7B4A-3FEC-48F4-82BF-FD0C20BD58B4}" type="pres">
      <dgm:prSet presAssocID="{17D678DE-2F10-44BD-A583-DC5F1B03C2B3}" presName="child3" presStyleLbl="bgAcc1" presStyleIdx="2" presStyleCnt="4" custScaleX="146830" custScaleY="132781" custLinFactNeighborX="19692" custLinFactNeighborY="-24380"/>
      <dgm:spPr/>
    </dgm:pt>
    <dgm:pt modelId="{7035C813-2D09-47EF-A8B6-C68B0AFF87C9}" type="pres">
      <dgm:prSet presAssocID="{17D678DE-2F10-44BD-A583-DC5F1B03C2B3}" presName="child3Text" presStyleLbl="bgAcc1" presStyleIdx="2" presStyleCnt="4">
        <dgm:presLayoutVars>
          <dgm:bulletEnabled val="1"/>
        </dgm:presLayoutVars>
      </dgm:prSet>
      <dgm:spPr/>
    </dgm:pt>
    <dgm:pt modelId="{7CA8C8E9-E6B2-4FE9-86AB-4F0830F03820}" type="pres">
      <dgm:prSet presAssocID="{17D678DE-2F10-44BD-A583-DC5F1B03C2B3}" presName="child4group" presStyleCnt="0"/>
      <dgm:spPr/>
    </dgm:pt>
    <dgm:pt modelId="{0C754BD5-AEB0-4BF9-96BE-69E1A1562A39}" type="pres">
      <dgm:prSet presAssocID="{17D678DE-2F10-44BD-A583-DC5F1B03C2B3}" presName="child4" presStyleLbl="bgAcc1" presStyleIdx="3" presStyleCnt="4" custScaleX="141395" custScaleY="132781" custLinFactNeighborX="-48752" custLinFactNeighborY="-24380"/>
      <dgm:spPr/>
    </dgm:pt>
    <dgm:pt modelId="{ADC329B1-2C96-493F-9810-96420325CE99}" type="pres">
      <dgm:prSet presAssocID="{17D678DE-2F10-44BD-A583-DC5F1B03C2B3}" presName="child4Text" presStyleLbl="bgAcc1" presStyleIdx="3" presStyleCnt="4">
        <dgm:presLayoutVars>
          <dgm:bulletEnabled val="1"/>
        </dgm:presLayoutVars>
      </dgm:prSet>
      <dgm:spPr/>
    </dgm:pt>
    <dgm:pt modelId="{DC191028-B2F2-40AC-96ED-A0CF12B57F36}" type="pres">
      <dgm:prSet presAssocID="{17D678DE-2F10-44BD-A583-DC5F1B03C2B3}" presName="childPlaceholder" presStyleCnt="0"/>
      <dgm:spPr/>
    </dgm:pt>
    <dgm:pt modelId="{91E0AE48-8DD4-4A0B-8F11-B85450C4E97D}" type="pres">
      <dgm:prSet presAssocID="{17D678DE-2F10-44BD-A583-DC5F1B03C2B3}" presName="circle" presStyleCnt="0"/>
      <dgm:spPr/>
    </dgm:pt>
    <dgm:pt modelId="{21A91E24-9925-4C13-8934-EBC5973DC45D}" type="pres">
      <dgm:prSet presAssocID="{17D678DE-2F10-44BD-A583-DC5F1B03C2B3}" presName="quadrant1" presStyleLbl="node1" presStyleIdx="0" presStyleCnt="4" custLinFactNeighborX="-19822" custLinFactNeighborY="-17119">
        <dgm:presLayoutVars>
          <dgm:chMax val="1"/>
          <dgm:bulletEnabled val="1"/>
        </dgm:presLayoutVars>
      </dgm:prSet>
      <dgm:spPr/>
    </dgm:pt>
    <dgm:pt modelId="{DFA038D1-CE6C-4198-997D-B5E6637F776C}" type="pres">
      <dgm:prSet presAssocID="{17D678DE-2F10-44BD-A583-DC5F1B03C2B3}" presName="quadrant2" presStyleLbl="node1" presStyleIdx="1" presStyleCnt="4" custLinFactNeighborX="-19822" custLinFactNeighborY="-17119">
        <dgm:presLayoutVars>
          <dgm:chMax val="1"/>
          <dgm:bulletEnabled val="1"/>
        </dgm:presLayoutVars>
      </dgm:prSet>
      <dgm:spPr/>
    </dgm:pt>
    <dgm:pt modelId="{2A1A3444-9DEC-4D0C-87DF-F04749C95C66}" type="pres">
      <dgm:prSet presAssocID="{17D678DE-2F10-44BD-A583-DC5F1B03C2B3}" presName="quadrant3" presStyleLbl="node1" presStyleIdx="2" presStyleCnt="4" custLinFactNeighborX="-19825" custLinFactNeighborY="-17120">
        <dgm:presLayoutVars>
          <dgm:chMax val="1"/>
          <dgm:bulletEnabled val="1"/>
        </dgm:presLayoutVars>
      </dgm:prSet>
      <dgm:spPr/>
    </dgm:pt>
    <dgm:pt modelId="{50739AE3-5587-46D4-AC9C-083524DDCFCB}" type="pres">
      <dgm:prSet presAssocID="{17D678DE-2F10-44BD-A583-DC5F1B03C2B3}" presName="quadrant4" presStyleLbl="node1" presStyleIdx="3" presStyleCnt="4" custLinFactNeighborX="-19822" custLinFactNeighborY="-17119">
        <dgm:presLayoutVars>
          <dgm:chMax val="1"/>
          <dgm:bulletEnabled val="1"/>
        </dgm:presLayoutVars>
      </dgm:prSet>
      <dgm:spPr/>
    </dgm:pt>
    <dgm:pt modelId="{6020E0D7-3AC9-4D1B-A535-FADED83C6F36}" type="pres">
      <dgm:prSet presAssocID="{17D678DE-2F10-44BD-A583-DC5F1B03C2B3}" presName="quadrantPlaceholder" presStyleCnt="0"/>
      <dgm:spPr/>
    </dgm:pt>
    <dgm:pt modelId="{891FED12-695F-4997-A13B-FE1A7411FFA6}" type="pres">
      <dgm:prSet presAssocID="{17D678DE-2F10-44BD-A583-DC5F1B03C2B3}" presName="center1" presStyleLbl="fgShp" presStyleIdx="0" presStyleCnt="2"/>
      <dgm:spPr>
        <a:noFill/>
        <a:ln>
          <a:solidFill>
            <a:schemeClr val="lt1">
              <a:hueOff val="0"/>
              <a:satOff val="0"/>
              <a:lumOff val="0"/>
              <a:alpha val="0"/>
            </a:schemeClr>
          </a:solidFill>
        </a:ln>
      </dgm:spPr>
    </dgm:pt>
    <dgm:pt modelId="{8C5AD038-9E4A-4766-9B6E-6B42B940F128}" type="pres">
      <dgm:prSet presAssocID="{17D678DE-2F10-44BD-A583-DC5F1B03C2B3}" presName="center2" presStyleLbl="fgShp" presStyleIdx="1" presStyleCnt="2" custAng="0"/>
      <dgm:spPr>
        <a:noFill/>
        <a:ln>
          <a:solidFill>
            <a:schemeClr val="lt1">
              <a:hueOff val="0"/>
              <a:satOff val="0"/>
              <a:lumOff val="0"/>
              <a:alpha val="0"/>
            </a:schemeClr>
          </a:solidFill>
        </a:ln>
      </dgm:spPr>
    </dgm:pt>
  </dgm:ptLst>
  <dgm:cxnLst>
    <dgm:cxn modelId="{D6A2D903-CE75-4218-B096-28764C09D62B}" type="presOf" srcId="{30C5C93A-3DCB-459F-A8CE-66C97C0ED805}" destId="{09CEDA56-ACEB-44F6-96C4-163EE4393A13}" srcOrd="0" destOrd="3" presId="urn:microsoft.com/office/officeart/2005/8/layout/cycle4"/>
    <dgm:cxn modelId="{18980907-5D4D-4969-AFBC-E6EA80C76427}" type="presOf" srcId="{D0A70CA5-63E0-4FBA-9EEE-F1FD6AD10239}" destId="{839FEA9C-8C90-47E6-A8AE-128F474062E5}" srcOrd="0" destOrd="3" presId="urn:microsoft.com/office/officeart/2005/8/layout/cycle4"/>
    <dgm:cxn modelId="{F896EC07-C22D-4041-80B4-5C0C22F6AF17}" type="presOf" srcId="{67A1EFF4-827A-4669-8162-66AE0FA6BB1D}" destId="{09CEDA56-ACEB-44F6-96C4-163EE4393A13}" srcOrd="0" destOrd="0" presId="urn:microsoft.com/office/officeart/2005/8/layout/cycle4"/>
    <dgm:cxn modelId="{391D9C08-C096-4BFD-BCFC-051EACDA751E}" srcId="{A1D97FEF-2612-47EA-AC26-D95BC803EF4E}" destId="{67A1EFF4-827A-4669-8162-66AE0FA6BB1D}" srcOrd="0" destOrd="0" parTransId="{6CCAA7D8-8996-4356-9BD7-9270487F5BC5}" sibTransId="{D84183DD-5CAF-4B28-9137-3078D5A7D31F}"/>
    <dgm:cxn modelId="{46B64909-A371-4A1F-982D-33A29FB4AD23}" type="presOf" srcId="{2D84FB3E-F834-4516-9D20-F93175BC6727}" destId="{0C754BD5-AEB0-4BF9-96BE-69E1A1562A39}" srcOrd="0" destOrd="0" presId="urn:microsoft.com/office/officeart/2005/8/layout/cycle4"/>
    <dgm:cxn modelId="{1043410E-305B-42B4-90DE-14EAB44B3149}" srcId="{60E2CE09-F640-4695-B324-A6E8EB1A911D}" destId="{271A8929-CB58-48A4-9EAA-1F3DBB87DD9C}" srcOrd="4" destOrd="0" parTransId="{D9BA42F3-A396-4863-B1CB-9029F471AD6B}" sibTransId="{A02DD384-DC6A-42AE-9206-5434525E4895}"/>
    <dgm:cxn modelId="{8D92B410-C1F6-451B-95C9-170D88FBECA8}" type="presOf" srcId="{3F6F164D-C0F2-4420-AC44-55C3E3ED5FE6}" destId="{8409BDEE-58DC-413E-A74F-3CC550012DF6}" srcOrd="1" destOrd="4" presId="urn:microsoft.com/office/officeart/2005/8/layout/cycle4"/>
    <dgm:cxn modelId="{45599A12-8F3A-4810-AD97-CC0BF07F360C}" srcId="{47873082-DFFE-412F-86E9-91D6E37DA5EA}" destId="{2D84FB3E-F834-4516-9D20-F93175BC6727}" srcOrd="0" destOrd="0" parTransId="{08CF20A6-DC20-4DEC-A87E-B67CE3597951}" sibTransId="{AC4F5C0E-ACB6-44D6-8E13-FB5CFB55E027}"/>
    <dgm:cxn modelId="{803F2213-3C33-4718-8FD6-97AF83AA5034}" type="presOf" srcId="{44F7CE2A-5BA2-41B1-9B29-8B9977704612}" destId="{ADC329B1-2C96-493F-9810-96420325CE99}" srcOrd="1" destOrd="2" presId="urn:microsoft.com/office/officeart/2005/8/layout/cycle4"/>
    <dgm:cxn modelId="{BC1CDB15-2E1E-467E-9F30-89F6992D0F9C}" type="presOf" srcId="{AB29CD83-EB10-4352-8168-5830C93AEC05}" destId="{0C754BD5-AEB0-4BF9-96BE-69E1A1562A39}" srcOrd="0" destOrd="3" presId="urn:microsoft.com/office/officeart/2005/8/layout/cycle4"/>
    <dgm:cxn modelId="{C39EEE17-EC27-4475-92FC-18745A2AC807}" srcId="{47873082-DFFE-412F-86E9-91D6E37DA5EA}" destId="{D67A7CE2-8B92-4203-903A-F2FF0E23AD21}" srcOrd="1" destOrd="0" parTransId="{1CA99C5F-C4FA-48C4-AB62-7ED7CB8CFE6E}" sibTransId="{F410C270-64F1-4405-9F0E-98BA72CEA2B5}"/>
    <dgm:cxn modelId="{DD9EFD17-D248-4CF9-8F72-74AA838D7FD1}" type="presOf" srcId="{EA33DE28-2807-428E-902E-FF62201521FB}" destId="{839FEA9C-8C90-47E6-A8AE-128F474062E5}" srcOrd="0" destOrd="0" presId="urn:microsoft.com/office/officeart/2005/8/layout/cycle4"/>
    <dgm:cxn modelId="{31C1FC25-5BEE-41BB-94D9-015FE9414187}" type="presOf" srcId="{60E2CE09-F640-4695-B324-A6E8EB1A911D}" destId="{21A91E24-9925-4C13-8934-EBC5973DC45D}" srcOrd="0" destOrd="0" presId="urn:microsoft.com/office/officeart/2005/8/layout/cycle4"/>
    <dgm:cxn modelId="{3DF1832A-09E5-4ED3-9508-DAC2D445DC7E}" type="presOf" srcId="{E79D8F76-6FBD-4E73-BE1E-2D2A09752BB4}" destId="{FB9C7B4A-3FEC-48F4-82BF-FD0C20BD58B4}" srcOrd="0" destOrd="1" presId="urn:microsoft.com/office/officeart/2005/8/layout/cycle4"/>
    <dgm:cxn modelId="{C4450B2B-175E-4B12-A920-99F101D074A6}" type="presOf" srcId="{EA33DE28-2807-428E-902E-FF62201521FB}" destId="{677AB16D-31C1-428B-8D88-452E5DB525CA}" srcOrd="1" destOrd="0" presId="urn:microsoft.com/office/officeart/2005/8/layout/cycle4"/>
    <dgm:cxn modelId="{EF16DD2F-7193-4630-9FD1-A84188133530}" srcId="{60E2CE09-F640-4695-B324-A6E8EB1A911D}" destId="{EA33DE28-2807-428E-902E-FF62201521FB}" srcOrd="0" destOrd="0" parTransId="{81E0F6EA-EF47-4DA3-BBBE-627A0B0B1896}" sibTransId="{67E7FF57-4BB1-450A-9CDC-5FA7A061E521}"/>
    <dgm:cxn modelId="{1084E932-9252-438F-89D7-8C0972361963}" type="presOf" srcId="{AFB52357-EED9-4405-9697-9BC063F76F51}" destId="{09CEDA56-ACEB-44F6-96C4-163EE4393A13}" srcOrd="0" destOrd="1" presId="urn:microsoft.com/office/officeart/2005/8/layout/cycle4"/>
    <dgm:cxn modelId="{62104937-3AD0-4748-823C-E7AA8555BA33}" type="presOf" srcId="{2548045F-2679-4783-87DD-CC63F41F7914}" destId="{839FEA9C-8C90-47E6-A8AE-128F474062E5}" srcOrd="0" destOrd="2" presId="urn:microsoft.com/office/officeart/2005/8/layout/cycle4"/>
    <dgm:cxn modelId="{8E8EDB37-E12C-4AD8-9E8C-D2656C01170F}" srcId="{47873082-DFFE-412F-86E9-91D6E37DA5EA}" destId="{AB29CD83-EB10-4352-8168-5830C93AEC05}" srcOrd="3" destOrd="0" parTransId="{3D1AF7BD-1DA0-4E13-A5D9-C6D95A31D717}" sibTransId="{32B01ECD-1BEF-4744-9B60-EFC23B774FA1}"/>
    <dgm:cxn modelId="{B7B5B639-8292-451C-9DCB-2D162BC57B10}" type="presOf" srcId="{A1D97FEF-2612-47EA-AC26-D95BC803EF4E}" destId="{DFA038D1-CE6C-4198-997D-B5E6637F776C}" srcOrd="0" destOrd="0" presId="urn:microsoft.com/office/officeart/2005/8/layout/cycle4"/>
    <dgm:cxn modelId="{FB63403C-8317-49BE-A6D6-7EF952CD8F8A}" srcId="{60E2CE09-F640-4695-B324-A6E8EB1A911D}" destId="{33405903-C1B5-48FF-92A2-92BFA7C0CBEF}" srcOrd="1" destOrd="0" parTransId="{2D9AF2B8-F4EB-4160-BF50-825778D50EA3}" sibTransId="{CFDF5964-EBC9-40D5-9102-23CBC17ADC17}"/>
    <dgm:cxn modelId="{E33CA23E-5240-4D39-B4BC-94CBEA631877}" type="presOf" srcId="{D67A7CE2-8B92-4203-903A-F2FF0E23AD21}" destId="{0C754BD5-AEB0-4BF9-96BE-69E1A1562A39}" srcOrd="0" destOrd="1" presId="urn:microsoft.com/office/officeart/2005/8/layout/cycle4"/>
    <dgm:cxn modelId="{A382E95B-6D54-4E40-B5C1-6ECDA2CADDAE}" type="presOf" srcId="{9B1DEBB1-B04B-4B01-BB7B-E4460C0F1E38}" destId="{FB9C7B4A-3FEC-48F4-82BF-FD0C20BD58B4}" srcOrd="0" destOrd="2" presId="urn:microsoft.com/office/officeart/2005/8/layout/cycle4"/>
    <dgm:cxn modelId="{E61C405E-EBDB-4F17-90F8-0951125ED106}" type="presOf" srcId="{D0A70CA5-63E0-4FBA-9EEE-F1FD6AD10239}" destId="{677AB16D-31C1-428B-8D88-452E5DB525CA}" srcOrd="1" destOrd="3" presId="urn:microsoft.com/office/officeart/2005/8/layout/cycle4"/>
    <dgm:cxn modelId="{1EEDA161-8137-493E-A115-A39A0F36D052}" type="presOf" srcId="{33405903-C1B5-48FF-92A2-92BFA7C0CBEF}" destId="{839FEA9C-8C90-47E6-A8AE-128F474062E5}" srcOrd="0" destOrd="1" presId="urn:microsoft.com/office/officeart/2005/8/layout/cycle4"/>
    <dgm:cxn modelId="{3A3DC541-ACE5-49E6-8D5A-348474D726BD}" srcId="{60E2CE09-F640-4695-B324-A6E8EB1A911D}" destId="{D0A70CA5-63E0-4FBA-9EEE-F1FD6AD10239}" srcOrd="3" destOrd="0" parTransId="{5027FB3F-2A96-4DA3-ADC8-2D8623254757}" sibTransId="{8CF0177B-6F9C-43C0-BDCB-3D3D8FD2E837}"/>
    <dgm:cxn modelId="{2DF9B543-13D9-403A-8EA2-195381986E00}" srcId="{17D678DE-2F10-44BD-A583-DC5F1B03C2B3}" destId="{A1D97FEF-2612-47EA-AC26-D95BC803EF4E}" srcOrd="1" destOrd="0" parTransId="{17324C26-05B4-4DF3-B5DF-1A6DC3D89041}" sibTransId="{4717669B-37D4-4E79-9CE3-7C3E85E92964}"/>
    <dgm:cxn modelId="{2BDA1646-F6EF-4F59-A86F-07B746E1AE43}" srcId="{A1D97FEF-2612-47EA-AC26-D95BC803EF4E}" destId="{3F6F164D-C0F2-4420-AC44-55C3E3ED5FE6}" srcOrd="4" destOrd="0" parTransId="{C1A5F5B3-13F0-44D4-8129-3E28382F76D1}" sibTransId="{B890D0B9-44F2-49B7-A60E-7C20E7C7FA54}"/>
    <dgm:cxn modelId="{38722C47-1A99-4571-B37A-407EF520436E}" srcId="{47873082-DFFE-412F-86E9-91D6E37DA5EA}" destId="{44F7CE2A-5BA2-41B1-9B29-8B9977704612}" srcOrd="2" destOrd="0" parTransId="{A9D436D0-8AC3-45C4-9F67-3381E68802C3}" sibTransId="{4CC01E96-1B54-406E-B013-308CFF53212E}"/>
    <dgm:cxn modelId="{F4351C6B-DF0E-4A61-BD70-2B7962C51FA4}" type="presOf" srcId="{271A8929-CB58-48A4-9EAA-1F3DBB87DD9C}" destId="{677AB16D-31C1-428B-8D88-452E5DB525CA}" srcOrd="1" destOrd="4" presId="urn:microsoft.com/office/officeart/2005/8/layout/cycle4"/>
    <dgm:cxn modelId="{4168914B-6923-4E56-BDE9-8492D7180137}" srcId="{A1D97FEF-2612-47EA-AC26-D95BC803EF4E}" destId="{C5ABCA53-B341-4DE3-A6B1-72B4E3E7FACB}" srcOrd="2" destOrd="0" parTransId="{A9B0CB9C-BF3E-4E98-96EE-34C8830AFA68}" sibTransId="{8E0F7025-5D3F-4A18-AD94-3C9CEEFAC6F8}"/>
    <dgm:cxn modelId="{A9A3264E-7AAA-4C98-97FD-A239188DE42B}" type="presOf" srcId="{9B1DEBB1-B04B-4B01-BB7B-E4460C0F1E38}" destId="{7035C813-2D09-47EF-A8B6-C68B0AFF87C9}" srcOrd="1" destOrd="2" presId="urn:microsoft.com/office/officeart/2005/8/layout/cycle4"/>
    <dgm:cxn modelId="{2227C150-0454-4BFC-B379-1C024ED60BC6}" srcId="{F21B1FF6-5B9E-4C36-90D6-30773B1EBB5F}" destId="{3EBCDE54-0D7A-43A5-9588-8FC30CCA985B}" srcOrd="0" destOrd="0" parTransId="{535FC8B3-69E0-4753-A91B-761A52FB7BEE}" sibTransId="{AB0B40F4-7E7A-442B-A5A9-E76FCDBD77D4}"/>
    <dgm:cxn modelId="{5876FB70-3A3B-4C05-84F5-89D41EE2839E}" type="presOf" srcId="{C5ABCA53-B341-4DE3-A6B1-72B4E3E7FACB}" destId="{8409BDEE-58DC-413E-A74F-3CC550012DF6}" srcOrd="1" destOrd="2" presId="urn:microsoft.com/office/officeart/2005/8/layout/cycle4"/>
    <dgm:cxn modelId="{3FB74956-C094-4840-8F53-48DBFA3521B9}" type="presOf" srcId="{C5ABCA53-B341-4DE3-A6B1-72B4E3E7FACB}" destId="{09CEDA56-ACEB-44F6-96C4-163EE4393A13}" srcOrd="0" destOrd="2" presId="urn:microsoft.com/office/officeart/2005/8/layout/cycle4"/>
    <dgm:cxn modelId="{5E2D9E76-6595-4CA0-99CE-435B7F4BAE54}" type="presOf" srcId="{30C5C93A-3DCB-459F-A8CE-66C97C0ED805}" destId="{8409BDEE-58DC-413E-A74F-3CC550012DF6}" srcOrd="1" destOrd="3" presId="urn:microsoft.com/office/officeart/2005/8/layout/cycle4"/>
    <dgm:cxn modelId="{F652D357-9976-4FEF-A1FE-98454C539600}" srcId="{F21B1FF6-5B9E-4C36-90D6-30773B1EBB5F}" destId="{ABD9DA50-C9C0-4AFA-BF06-DCF2EBB8E192}" srcOrd="3" destOrd="0" parTransId="{0CD9FA22-2681-4336-B1E3-B6FE09FB615B}" sibTransId="{FDDF178D-D16A-4F13-BA7E-A509249E54FD}"/>
    <dgm:cxn modelId="{25C8B258-8A00-45AD-9926-7B72A7E845DB}" type="presOf" srcId="{271A8929-CB58-48A4-9EAA-1F3DBB87DD9C}" destId="{839FEA9C-8C90-47E6-A8AE-128F474062E5}" srcOrd="0" destOrd="4" presId="urn:microsoft.com/office/officeart/2005/8/layout/cycle4"/>
    <dgm:cxn modelId="{6BBB9887-63BA-45AB-818C-E91D76713BD6}" type="presOf" srcId="{33405903-C1B5-48FF-92A2-92BFA7C0CBEF}" destId="{677AB16D-31C1-428B-8D88-452E5DB525CA}" srcOrd="1" destOrd="1" presId="urn:microsoft.com/office/officeart/2005/8/layout/cycle4"/>
    <dgm:cxn modelId="{EC44938F-883D-486D-8F45-200C4821F89F}" type="presOf" srcId="{ABD9DA50-C9C0-4AFA-BF06-DCF2EBB8E192}" destId="{FB9C7B4A-3FEC-48F4-82BF-FD0C20BD58B4}" srcOrd="0" destOrd="3" presId="urn:microsoft.com/office/officeart/2005/8/layout/cycle4"/>
    <dgm:cxn modelId="{B430B096-8BA1-4898-B3B4-1E9009EB4200}" type="presOf" srcId="{2548045F-2679-4783-87DD-CC63F41F7914}" destId="{677AB16D-31C1-428B-8D88-452E5DB525CA}" srcOrd="1" destOrd="2" presId="urn:microsoft.com/office/officeart/2005/8/layout/cycle4"/>
    <dgm:cxn modelId="{5AA6E898-292E-4D64-B9F0-10AAFB160CA2}" type="presOf" srcId="{ABD9DA50-C9C0-4AFA-BF06-DCF2EBB8E192}" destId="{7035C813-2D09-47EF-A8B6-C68B0AFF87C9}" srcOrd="1" destOrd="3" presId="urn:microsoft.com/office/officeart/2005/8/layout/cycle4"/>
    <dgm:cxn modelId="{A687109E-3718-4361-9474-22B8833A145E}" type="presOf" srcId="{AFB52357-EED9-4405-9697-9BC063F76F51}" destId="{8409BDEE-58DC-413E-A74F-3CC550012DF6}" srcOrd="1" destOrd="1" presId="urn:microsoft.com/office/officeart/2005/8/layout/cycle4"/>
    <dgm:cxn modelId="{7BE886A4-DD82-4775-921C-FA5BB05B7689}" type="presOf" srcId="{AB29CD83-EB10-4352-8168-5830C93AEC05}" destId="{ADC329B1-2C96-493F-9810-96420325CE99}" srcOrd="1" destOrd="3" presId="urn:microsoft.com/office/officeart/2005/8/layout/cycle4"/>
    <dgm:cxn modelId="{78C313A5-3455-4CBB-B986-429B15E7F345}" srcId="{F21B1FF6-5B9E-4C36-90D6-30773B1EBB5F}" destId="{9B1DEBB1-B04B-4B01-BB7B-E4460C0F1E38}" srcOrd="2" destOrd="0" parTransId="{366387C7-89B3-4298-AE1A-67E98C5DBD4D}" sibTransId="{7C6F9468-2FBA-4D66-9195-8E5A21B474A5}"/>
    <dgm:cxn modelId="{00C6F1A5-440E-4E57-8F3B-1D88AFFE388D}" type="presOf" srcId="{2D84FB3E-F834-4516-9D20-F93175BC6727}" destId="{ADC329B1-2C96-493F-9810-96420325CE99}" srcOrd="1" destOrd="0" presId="urn:microsoft.com/office/officeart/2005/8/layout/cycle4"/>
    <dgm:cxn modelId="{467CCFA8-E572-4B40-83DB-C595BF9A8467}" srcId="{F21B1FF6-5B9E-4C36-90D6-30773B1EBB5F}" destId="{E79D8F76-6FBD-4E73-BE1E-2D2A09752BB4}" srcOrd="1" destOrd="0" parTransId="{311F056A-FABE-40D1-ACCC-7F8C72FA0BB8}" sibTransId="{3630E220-1E32-47A3-8A47-70F81C156762}"/>
    <dgm:cxn modelId="{D21379B5-A596-4FF3-9EFF-C9AED5B266B3}" srcId="{17D678DE-2F10-44BD-A583-DC5F1B03C2B3}" destId="{60E2CE09-F640-4695-B324-A6E8EB1A911D}" srcOrd="0" destOrd="0" parTransId="{38DF8272-A24E-4EB5-BC42-27206395614F}" sibTransId="{2F8C4F64-DA9E-4ECA-A33C-6116DE77B4BC}"/>
    <dgm:cxn modelId="{32952AB7-314F-4DA1-A691-29614E2D1684}" srcId="{17D678DE-2F10-44BD-A583-DC5F1B03C2B3}" destId="{47873082-DFFE-412F-86E9-91D6E37DA5EA}" srcOrd="3" destOrd="0" parTransId="{A26DE5D5-E117-4439-97AA-A683CD1F4530}" sibTransId="{2669B6D3-8F2B-47FB-B0D4-BA862EF54263}"/>
    <dgm:cxn modelId="{A723CFBD-FE19-487B-8BCC-8F231660411C}" type="presOf" srcId="{67A1EFF4-827A-4669-8162-66AE0FA6BB1D}" destId="{8409BDEE-58DC-413E-A74F-3CC550012DF6}" srcOrd="1" destOrd="0" presId="urn:microsoft.com/office/officeart/2005/8/layout/cycle4"/>
    <dgm:cxn modelId="{6B80A3C4-03B4-4630-A8F5-98707D04609D}" srcId="{60E2CE09-F640-4695-B324-A6E8EB1A911D}" destId="{2548045F-2679-4783-87DD-CC63F41F7914}" srcOrd="2" destOrd="0" parTransId="{05CAE7BA-9051-450D-A87B-0610073E57B6}" sibTransId="{97123475-2ACF-4295-905D-3494D0495EDC}"/>
    <dgm:cxn modelId="{CA0A37C6-D1EB-49C0-AE0F-8BB68E0C41A9}" srcId="{A1D97FEF-2612-47EA-AC26-D95BC803EF4E}" destId="{AFB52357-EED9-4405-9697-9BC063F76F51}" srcOrd="1" destOrd="0" parTransId="{E8A938DF-110C-4F3E-A3C9-124D2E6A7508}" sibTransId="{62ED784B-C864-4E06-9942-FB63195EB340}"/>
    <dgm:cxn modelId="{964FA7C6-A6CF-4CD4-A2D4-59AEBF200480}" srcId="{17D678DE-2F10-44BD-A583-DC5F1B03C2B3}" destId="{F21B1FF6-5B9E-4C36-90D6-30773B1EBB5F}" srcOrd="2" destOrd="0" parTransId="{7993D89E-4256-49CA-9FCE-E945EA03821B}" sibTransId="{ADF45A1E-C26F-4B33-AFE7-5A897ADE0934}"/>
    <dgm:cxn modelId="{F9099ECA-A911-43A5-AACF-5A4985511B8E}" type="presOf" srcId="{3F6F164D-C0F2-4420-AC44-55C3E3ED5FE6}" destId="{09CEDA56-ACEB-44F6-96C4-163EE4393A13}" srcOrd="0" destOrd="4" presId="urn:microsoft.com/office/officeart/2005/8/layout/cycle4"/>
    <dgm:cxn modelId="{48170BD3-DB40-442A-859A-CE5206CBBF7F}" srcId="{A1D97FEF-2612-47EA-AC26-D95BC803EF4E}" destId="{30C5C93A-3DCB-459F-A8CE-66C97C0ED805}" srcOrd="3" destOrd="0" parTransId="{D40BD2AB-F0E4-4795-8D58-C8D922EEA905}" sibTransId="{B0911258-A920-4755-8D12-DCD6E75A5EE9}"/>
    <dgm:cxn modelId="{12CE20D3-45DE-461B-9EC3-46AEDB3EA7B9}" type="presOf" srcId="{D67A7CE2-8B92-4203-903A-F2FF0E23AD21}" destId="{ADC329B1-2C96-493F-9810-96420325CE99}" srcOrd="1" destOrd="1" presId="urn:microsoft.com/office/officeart/2005/8/layout/cycle4"/>
    <dgm:cxn modelId="{FBB76AD6-5D19-4343-A433-CA4FFBE55AB3}" type="presOf" srcId="{17D678DE-2F10-44BD-A583-DC5F1B03C2B3}" destId="{3147FFEE-FB6F-466F-9CC0-FBE7E868586B}" srcOrd="0" destOrd="0" presId="urn:microsoft.com/office/officeart/2005/8/layout/cycle4"/>
    <dgm:cxn modelId="{B378B4D7-5FE0-4523-BEC7-C1FE354D4475}" type="presOf" srcId="{3EBCDE54-0D7A-43A5-9588-8FC30CCA985B}" destId="{7035C813-2D09-47EF-A8B6-C68B0AFF87C9}" srcOrd="1" destOrd="0" presId="urn:microsoft.com/office/officeart/2005/8/layout/cycle4"/>
    <dgm:cxn modelId="{EA15B7DB-DCD6-423E-A003-914B034AE994}" type="presOf" srcId="{44F7CE2A-5BA2-41B1-9B29-8B9977704612}" destId="{0C754BD5-AEB0-4BF9-96BE-69E1A1562A39}" srcOrd="0" destOrd="2" presId="urn:microsoft.com/office/officeart/2005/8/layout/cycle4"/>
    <dgm:cxn modelId="{06A6BCDE-16C5-45B2-BC71-0C372EADCBD5}" type="presOf" srcId="{3EBCDE54-0D7A-43A5-9588-8FC30CCA985B}" destId="{FB9C7B4A-3FEC-48F4-82BF-FD0C20BD58B4}" srcOrd="0" destOrd="0" presId="urn:microsoft.com/office/officeart/2005/8/layout/cycle4"/>
    <dgm:cxn modelId="{EC405AE2-449B-46A3-A283-96C2393E8030}" type="presOf" srcId="{E79D8F76-6FBD-4E73-BE1E-2D2A09752BB4}" destId="{7035C813-2D09-47EF-A8B6-C68B0AFF87C9}" srcOrd="1" destOrd="1" presId="urn:microsoft.com/office/officeart/2005/8/layout/cycle4"/>
    <dgm:cxn modelId="{BA629EF5-87C7-4052-9538-01A1B5F84B4E}" type="presOf" srcId="{47873082-DFFE-412F-86E9-91D6E37DA5EA}" destId="{50739AE3-5587-46D4-AC9C-083524DDCFCB}" srcOrd="0" destOrd="0" presId="urn:microsoft.com/office/officeart/2005/8/layout/cycle4"/>
    <dgm:cxn modelId="{75E6C2F7-CDE2-45EA-A364-BB8BA55918A0}" type="presOf" srcId="{F21B1FF6-5B9E-4C36-90D6-30773B1EBB5F}" destId="{2A1A3444-9DEC-4D0C-87DF-F04749C95C66}" srcOrd="0" destOrd="0" presId="urn:microsoft.com/office/officeart/2005/8/layout/cycle4"/>
    <dgm:cxn modelId="{2089BADA-A4E8-45D3-87A8-21D5F75F244C}" type="presParOf" srcId="{3147FFEE-FB6F-466F-9CC0-FBE7E868586B}" destId="{B73F9BB6-BA71-4983-A5A0-F09E296AD36B}" srcOrd="0" destOrd="0" presId="urn:microsoft.com/office/officeart/2005/8/layout/cycle4"/>
    <dgm:cxn modelId="{AD794D88-D120-4671-9AEC-F39E86F94BE2}" type="presParOf" srcId="{B73F9BB6-BA71-4983-A5A0-F09E296AD36B}" destId="{56EE840E-62F7-459E-BEE2-4400809A3F0D}" srcOrd="0" destOrd="0" presId="urn:microsoft.com/office/officeart/2005/8/layout/cycle4"/>
    <dgm:cxn modelId="{98D6C8D7-BD72-4728-997E-4A0F2EED838A}" type="presParOf" srcId="{56EE840E-62F7-459E-BEE2-4400809A3F0D}" destId="{839FEA9C-8C90-47E6-A8AE-128F474062E5}" srcOrd="0" destOrd="0" presId="urn:microsoft.com/office/officeart/2005/8/layout/cycle4"/>
    <dgm:cxn modelId="{3647D18C-C0C0-416C-8F33-6C9D027C8377}" type="presParOf" srcId="{56EE840E-62F7-459E-BEE2-4400809A3F0D}" destId="{677AB16D-31C1-428B-8D88-452E5DB525CA}" srcOrd="1" destOrd="0" presId="urn:microsoft.com/office/officeart/2005/8/layout/cycle4"/>
    <dgm:cxn modelId="{2A064733-E40D-4626-9D72-93BBEB4764E5}" type="presParOf" srcId="{B73F9BB6-BA71-4983-A5A0-F09E296AD36B}" destId="{B3FB6190-C9FF-47F6-8F68-86644C8B3063}" srcOrd="1" destOrd="0" presId="urn:microsoft.com/office/officeart/2005/8/layout/cycle4"/>
    <dgm:cxn modelId="{E90143CD-9828-4A3B-ABDB-474A60536769}" type="presParOf" srcId="{B3FB6190-C9FF-47F6-8F68-86644C8B3063}" destId="{09CEDA56-ACEB-44F6-96C4-163EE4393A13}" srcOrd="0" destOrd="0" presId="urn:microsoft.com/office/officeart/2005/8/layout/cycle4"/>
    <dgm:cxn modelId="{37F2389F-9B27-4056-BE53-F196F4A3AA1F}" type="presParOf" srcId="{B3FB6190-C9FF-47F6-8F68-86644C8B3063}" destId="{8409BDEE-58DC-413E-A74F-3CC550012DF6}" srcOrd="1" destOrd="0" presId="urn:microsoft.com/office/officeart/2005/8/layout/cycle4"/>
    <dgm:cxn modelId="{549AA98C-0703-4018-80FC-279B63841CFF}" type="presParOf" srcId="{B73F9BB6-BA71-4983-A5A0-F09E296AD36B}" destId="{AF419308-96AA-4501-9013-18DDD3106D44}" srcOrd="2" destOrd="0" presId="urn:microsoft.com/office/officeart/2005/8/layout/cycle4"/>
    <dgm:cxn modelId="{18CEE37C-0890-40DC-AD4D-CBBDE5F08F51}" type="presParOf" srcId="{AF419308-96AA-4501-9013-18DDD3106D44}" destId="{FB9C7B4A-3FEC-48F4-82BF-FD0C20BD58B4}" srcOrd="0" destOrd="0" presId="urn:microsoft.com/office/officeart/2005/8/layout/cycle4"/>
    <dgm:cxn modelId="{35806253-D4F7-4732-9351-14F491C2B96B}" type="presParOf" srcId="{AF419308-96AA-4501-9013-18DDD3106D44}" destId="{7035C813-2D09-47EF-A8B6-C68B0AFF87C9}" srcOrd="1" destOrd="0" presId="urn:microsoft.com/office/officeart/2005/8/layout/cycle4"/>
    <dgm:cxn modelId="{994E62C4-CDAF-4939-A227-E54BA6B160C5}" type="presParOf" srcId="{B73F9BB6-BA71-4983-A5A0-F09E296AD36B}" destId="{7CA8C8E9-E6B2-4FE9-86AB-4F0830F03820}" srcOrd="3" destOrd="0" presId="urn:microsoft.com/office/officeart/2005/8/layout/cycle4"/>
    <dgm:cxn modelId="{7F53BD9D-9E27-475E-9B4D-8A8E9C609DEB}" type="presParOf" srcId="{7CA8C8E9-E6B2-4FE9-86AB-4F0830F03820}" destId="{0C754BD5-AEB0-4BF9-96BE-69E1A1562A39}" srcOrd="0" destOrd="0" presId="urn:microsoft.com/office/officeart/2005/8/layout/cycle4"/>
    <dgm:cxn modelId="{AEFD7673-387E-4DAA-A199-8BE387EFA5D3}" type="presParOf" srcId="{7CA8C8E9-E6B2-4FE9-86AB-4F0830F03820}" destId="{ADC329B1-2C96-493F-9810-96420325CE99}" srcOrd="1" destOrd="0" presId="urn:microsoft.com/office/officeart/2005/8/layout/cycle4"/>
    <dgm:cxn modelId="{9B7D8088-506A-4E62-903F-EF68722EB72B}" type="presParOf" srcId="{B73F9BB6-BA71-4983-A5A0-F09E296AD36B}" destId="{DC191028-B2F2-40AC-96ED-A0CF12B57F36}" srcOrd="4" destOrd="0" presId="urn:microsoft.com/office/officeart/2005/8/layout/cycle4"/>
    <dgm:cxn modelId="{0BFD416E-EAB9-48D5-8141-1335A7F0F4A6}" type="presParOf" srcId="{3147FFEE-FB6F-466F-9CC0-FBE7E868586B}" destId="{91E0AE48-8DD4-4A0B-8F11-B85450C4E97D}" srcOrd="1" destOrd="0" presId="urn:microsoft.com/office/officeart/2005/8/layout/cycle4"/>
    <dgm:cxn modelId="{96F5C263-6932-41F0-957A-F48BAF8A9126}" type="presParOf" srcId="{91E0AE48-8DD4-4A0B-8F11-B85450C4E97D}" destId="{21A91E24-9925-4C13-8934-EBC5973DC45D}" srcOrd="0" destOrd="0" presId="urn:microsoft.com/office/officeart/2005/8/layout/cycle4"/>
    <dgm:cxn modelId="{B4134FCD-02BB-4487-A294-60AEE8FED8BA}" type="presParOf" srcId="{91E0AE48-8DD4-4A0B-8F11-B85450C4E97D}" destId="{DFA038D1-CE6C-4198-997D-B5E6637F776C}" srcOrd="1" destOrd="0" presId="urn:microsoft.com/office/officeart/2005/8/layout/cycle4"/>
    <dgm:cxn modelId="{0848D23D-D387-44E9-AC65-8B1A5AB43270}" type="presParOf" srcId="{91E0AE48-8DD4-4A0B-8F11-B85450C4E97D}" destId="{2A1A3444-9DEC-4D0C-87DF-F04749C95C66}" srcOrd="2" destOrd="0" presId="urn:microsoft.com/office/officeart/2005/8/layout/cycle4"/>
    <dgm:cxn modelId="{5C4722B1-FD62-47C3-BD9D-A30AA8384EA9}" type="presParOf" srcId="{91E0AE48-8DD4-4A0B-8F11-B85450C4E97D}" destId="{50739AE3-5587-46D4-AC9C-083524DDCFCB}" srcOrd="3" destOrd="0" presId="urn:microsoft.com/office/officeart/2005/8/layout/cycle4"/>
    <dgm:cxn modelId="{12C09CB9-427E-411C-BCE0-2251BFBA1168}" type="presParOf" srcId="{91E0AE48-8DD4-4A0B-8F11-B85450C4E97D}" destId="{6020E0D7-3AC9-4D1B-A535-FADED83C6F36}" srcOrd="4" destOrd="0" presId="urn:microsoft.com/office/officeart/2005/8/layout/cycle4"/>
    <dgm:cxn modelId="{E22F92E6-26FF-4C52-A058-FEC269C93E50}" type="presParOf" srcId="{3147FFEE-FB6F-466F-9CC0-FBE7E868586B}" destId="{891FED12-695F-4997-A13B-FE1A7411FFA6}" srcOrd="2" destOrd="0" presId="urn:microsoft.com/office/officeart/2005/8/layout/cycle4"/>
    <dgm:cxn modelId="{DF0792F3-2110-4103-9C89-F4AD96195045}" type="presParOf" srcId="{3147FFEE-FB6F-466F-9CC0-FBE7E868586B}" destId="{8C5AD038-9E4A-4766-9B6E-6B42B940F128}" srcOrd="3" destOrd="0" presId="urn:microsoft.com/office/officeart/2005/8/layout/cycle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9C7B4A-3FEC-48F4-82BF-FD0C20BD58B4}">
      <dsp:nvSpPr>
        <dsp:cNvPr id="0" name=""/>
        <dsp:cNvSpPr/>
      </dsp:nvSpPr>
      <dsp:spPr>
        <a:xfrm>
          <a:off x="4258890" y="2077066"/>
          <a:ext cx="2741556" cy="1605984"/>
        </a:xfrm>
        <a:prstGeom prst="roundRect">
          <a:avLst>
            <a:gd name="adj" fmla="val 10000"/>
          </a:avLst>
        </a:prstGeom>
        <a:solidFill>
          <a:schemeClr val="lt1">
            <a:alpha val="90000"/>
            <a:hueOff val="0"/>
            <a:satOff val="0"/>
            <a:lumOff val="0"/>
            <a:alphaOff val="0"/>
          </a:schemeClr>
        </a:solidFill>
        <a:ln w="25400" cap="flat" cmpd="sng" algn="ctr">
          <a:solidFill>
            <a:srgbClr val="FF0000"/>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57150" lvl="1" indent="-57150" algn="l" defTabSz="488950">
            <a:lnSpc>
              <a:spcPct val="90000"/>
            </a:lnSpc>
            <a:spcBef>
              <a:spcPct val="0"/>
            </a:spcBef>
            <a:spcAft>
              <a:spcPct val="15000"/>
            </a:spcAft>
            <a:buChar char="•"/>
          </a:pPr>
          <a:r>
            <a:rPr lang="en-US" sz="1100" kern="1200" dirty="0"/>
            <a:t> UAS Social Stigma</a:t>
          </a:r>
        </a:p>
        <a:p>
          <a:pPr marL="57150" lvl="1" indent="-57150" algn="l" defTabSz="488950">
            <a:lnSpc>
              <a:spcPct val="90000"/>
            </a:lnSpc>
            <a:spcBef>
              <a:spcPct val="0"/>
            </a:spcBef>
            <a:spcAft>
              <a:spcPct val="15000"/>
            </a:spcAft>
            <a:buChar char="•"/>
          </a:pPr>
          <a:r>
            <a:rPr lang="en-US" sz="1100" kern="1200" dirty="0"/>
            <a:t> Safety Concerns</a:t>
          </a:r>
        </a:p>
        <a:p>
          <a:pPr marL="57150" lvl="1" indent="-57150" algn="l" defTabSz="488950">
            <a:lnSpc>
              <a:spcPct val="90000"/>
            </a:lnSpc>
            <a:spcBef>
              <a:spcPct val="0"/>
            </a:spcBef>
            <a:spcAft>
              <a:spcPct val="15000"/>
            </a:spcAft>
            <a:buChar char="•"/>
          </a:pPr>
          <a:r>
            <a:rPr lang="en-US" sz="1100" kern="1200" dirty="0"/>
            <a:t> Regulatory Infractions</a:t>
          </a:r>
        </a:p>
        <a:p>
          <a:pPr marL="57150" lvl="1" indent="-57150" algn="l" defTabSz="488950">
            <a:lnSpc>
              <a:spcPct val="90000"/>
            </a:lnSpc>
            <a:spcBef>
              <a:spcPct val="0"/>
            </a:spcBef>
            <a:spcAft>
              <a:spcPct val="15000"/>
            </a:spcAft>
            <a:buChar char="•"/>
          </a:pPr>
          <a:r>
            <a:rPr lang="en-US" sz="1100" kern="1200" dirty="0"/>
            <a:t> Security Threats</a:t>
          </a:r>
        </a:p>
      </dsp:txBody>
      <dsp:txXfrm>
        <a:off x="5116635" y="2513840"/>
        <a:ext cx="1848533" cy="1133932"/>
      </dsp:txXfrm>
    </dsp:sp>
    <dsp:sp modelId="{0C754BD5-AEB0-4BF9-96BE-69E1A1562A39}">
      <dsp:nvSpPr>
        <dsp:cNvPr id="0" name=""/>
        <dsp:cNvSpPr/>
      </dsp:nvSpPr>
      <dsp:spPr>
        <a:xfrm>
          <a:off x="0" y="2077066"/>
          <a:ext cx="2640076" cy="1605984"/>
        </a:xfrm>
        <a:prstGeom prst="roundRect">
          <a:avLst>
            <a:gd name="adj" fmla="val 10000"/>
          </a:avLst>
        </a:prstGeom>
        <a:solidFill>
          <a:schemeClr val="lt1">
            <a:alpha val="90000"/>
            <a:hueOff val="0"/>
            <a:satOff val="0"/>
            <a:lumOff val="0"/>
            <a:alphaOff val="0"/>
          </a:schemeClr>
        </a:solidFill>
        <a:ln w="25400" cap="flat" cmpd="sng" algn="ctr">
          <a:solidFill>
            <a:srgbClr val="558ED5"/>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t" anchorCtr="0">
          <a:noAutofit/>
        </a:bodyPr>
        <a:lstStyle/>
        <a:p>
          <a:pPr marL="57150" lvl="1" indent="-57150" algn="l" defTabSz="488950">
            <a:lnSpc>
              <a:spcPct val="90000"/>
            </a:lnSpc>
            <a:spcBef>
              <a:spcPct val="0"/>
            </a:spcBef>
            <a:spcAft>
              <a:spcPct val="15000"/>
            </a:spcAft>
            <a:buChar char="•"/>
          </a:pPr>
          <a:r>
            <a:rPr lang="en-US" sz="1100" kern="1200" dirty="0"/>
            <a:t> Scalable</a:t>
          </a:r>
        </a:p>
        <a:p>
          <a:pPr marL="57150" lvl="1" indent="-57150" algn="l" defTabSz="488950">
            <a:lnSpc>
              <a:spcPct val="90000"/>
            </a:lnSpc>
            <a:spcBef>
              <a:spcPct val="0"/>
            </a:spcBef>
            <a:spcAft>
              <a:spcPct val="15000"/>
            </a:spcAft>
            <a:buChar char="•"/>
          </a:pPr>
          <a:r>
            <a:rPr lang="en-US" sz="1100" kern="1200" dirty="0"/>
            <a:t> Expands potential POI</a:t>
          </a:r>
        </a:p>
        <a:p>
          <a:pPr marL="57150" lvl="1" indent="-57150" algn="l" defTabSz="488950">
            <a:lnSpc>
              <a:spcPct val="90000"/>
            </a:lnSpc>
            <a:spcBef>
              <a:spcPct val="0"/>
            </a:spcBef>
            <a:spcAft>
              <a:spcPct val="15000"/>
            </a:spcAft>
            <a:buChar char="•"/>
          </a:pPr>
          <a:r>
            <a:rPr lang="en-US" sz="1100" kern="1200" dirty="0"/>
            <a:t> New Applications</a:t>
          </a:r>
        </a:p>
        <a:p>
          <a:pPr marL="57150" lvl="1" indent="-57150" algn="l" defTabSz="488950">
            <a:lnSpc>
              <a:spcPct val="90000"/>
            </a:lnSpc>
            <a:spcBef>
              <a:spcPct val="0"/>
            </a:spcBef>
            <a:spcAft>
              <a:spcPct val="15000"/>
            </a:spcAft>
            <a:buChar char="•"/>
          </a:pPr>
          <a:r>
            <a:rPr lang="en-US" sz="1100" kern="1200" dirty="0"/>
            <a:t> New Technology </a:t>
          </a:r>
        </a:p>
      </dsp:txBody>
      <dsp:txXfrm>
        <a:off x="35278" y="2513840"/>
        <a:ext cx="1777497" cy="1133932"/>
      </dsp:txXfrm>
    </dsp:sp>
    <dsp:sp modelId="{09CEDA56-ACEB-44F6-96C4-163EE4393A13}">
      <dsp:nvSpPr>
        <dsp:cNvPr id="0" name=""/>
        <dsp:cNvSpPr/>
      </dsp:nvSpPr>
      <dsp:spPr>
        <a:xfrm>
          <a:off x="4258890" y="-198242"/>
          <a:ext cx="2741556" cy="1605984"/>
        </a:xfrm>
        <a:prstGeom prst="roundRect">
          <a:avLst>
            <a:gd name="adj" fmla="val 10000"/>
          </a:avLst>
        </a:prstGeom>
        <a:solidFill>
          <a:schemeClr val="lt1">
            <a:alpha val="90000"/>
            <a:hueOff val="0"/>
            <a:satOff val="0"/>
            <a:lumOff val="0"/>
            <a:alphaOff val="0"/>
          </a:schemeClr>
        </a:solidFill>
        <a:ln w="25400" cap="flat" cmpd="sng" algn="ctr">
          <a:solidFill>
            <a:srgbClr val="F1600F"/>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57150" lvl="1" indent="0" algn="l" defTabSz="444500">
            <a:lnSpc>
              <a:spcPct val="90000"/>
            </a:lnSpc>
            <a:spcBef>
              <a:spcPct val="0"/>
            </a:spcBef>
            <a:spcAft>
              <a:spcPct val="15000"/>
            </a:spcAft>
            <a:buChar char="•"/>
          </a:pPr>
          <a:endParaRPr lang="en-US" sz="1100" kern="1200" dirty="0"/>
        </a:p>
        <a:p>
          <a:pPr marL="57150" lvl="1" indent="-57150" algn="l" defTabSz="488950">
            <a:lnSpc>
              <a:spcPct val="90000"/>
            </a:lnSpc>
            <a:spcBef>
              <a:spcPct val="0"/>
            </a:spcBef>
            <a:spcAft>
              <a:spcPct val="15000"/>
            </a:spcAft>
            <a:buChar char="•"/>
          </a:pPr>
          <a:r>
            <a:rPr lang="en-US" sz="1100" kern="1200" dirty="0"/>
            <a:t> Distortion</a:t>
          </a:r>
        </a:p>
        <a:p>
          <a:pPr marL="57150" lvl="1" indent="-57150" algn="l" defTabSz="488950">
            <a:lnSpc>
              <a:spcPct val="90000"/>
            </a:lnSpc>
            <a:spcBef>
              <a:spcPct val="0"/>
            </a:spcBef>
            <a:spcAft>
              <a:spcPct val="15000"/>
            </a:spcAft>
            <a:buChar char="•"/>
          </a:pPr>
          <a:r>
            <a:rPr lang="en-US" sz="1100" kern="1200" dirty="0"/>
            <a:t> UAS Knowledge</a:t>
          </a:r>
        </a:p>
        <a:p>
          <a:pPr marL="57150" lvl="1" indent="-57150" algn="l" defTabSz="488950">
            <a:lnSpc>
              <a:spcPct val="90000"/>
            </a:lnSpc>
            <a:spcBef>
              <a:spcPct val="0"/>
            </a:spcBef>
            <a:spcAft>
              <a:spcPct val="15000"/>
            </a:spcAft>
            <a:buChar char="•"/>
          </a:pPr>
          <a:r>
            <a:rPr lang="en-US" sz="1100" kern="1200" dirty="0"/>
            <a:t> Software Learning Curve</a:t>
          </a:r>
        </a:p>
        <a:p>
          <a:pPr marL="57150" lvl="1" indent="-57150" algn="l" defTabSz="488950">
            <a:lnSpc>
              <a:spcPct val="90000"/>
            </a:lnSpc>
            <a:spcBef>
              <a:spcPct val="0"/>
            </a:spcBef>
            <a:spcAft>
              <a:spcPct val="15000"/>
            </a:spcAft>
            <a:buChar char="•"/>
          </a:pPr>
          <a:r>
            <a:rPr lang="en-US" sz="1100" kern="1200" dirty="0"/>
            <a:t> Weather Limitations</a:t>
          </a:r>
        </a:p>
      </dsp:txBody>
      <dsp:txXfrm>
        <a:off x="5116635" y="-162964"/>
        <a:ext cx="1848533" cy="1133932"/>
      </dsp:txXfrm>
    </dsp:sp>
    <dsp:sp modelId="{839FEA9C-8C90-47E6-A8AE-128F474062E5}">
      <dsp:nvSpPr>
        <dsp:cNvPr id="0" name=""/>
        <dsp:cNvSpPr/>
      </dsp:nvSpPr>
      <dsp:spPr>
        <a:xfrm>
          <a:off x="0" y="-198242"/>
          <a:ext cx="2640076" cy="1605984"/>
        </a:xfrm>
        <a:prstGeom prst="roundRect">
          <a:avLst>
            <a:gd name="adj" fmla="val 10000"/>
          </a:avLst>
        </a:prstGeom>
        <a:solidFill>
          <a:schemeClr val="lt1">
            <a:alpha val="90000"/>
            <a:hueOff val="0"/>
            <a:satOff val="0"/>
            <a:lumOff val="0"/>
            <a:alphaOff val="0"/>
          </a:schemeClr>
        </a:solidFill>
        <a:ln w="25400" cap="flat" cmpd="sng" algn="ctr">
          <a:solidFill>
            <a:srgbClr val="00B050"/>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488950">
            <a:lnSpc>
              <a:spcPct val="90000"/>
            </a:lnSpc>
            <a:spcBef>
              <a:spcPct val="0"/>
            </a:spcBef>
            <a:spcAft>
              <a:spcPct val="15000"/>
            </a:spcAft>
            <a:buChar char="•"/>
          </a:pPr>
          <a:endParaRPr lang="en-US" sz="1200" kern="1200" dirty="0"/>
        </a:p>
        <a:p>
          <a:pPr marL="114300" lvl="1" indent="-114300" algn="l" defTabSz="533400">
            <a:lnSpc>
              <a:spcPct val="90000"/>
            </a:lnSpc>
            <a:spcBef>
              <a:spcPct val="0"/>
            </a:spcBef>
            <a:spcAft>
              <a:spcPct val="15000"/>
            </a:spcAft>
            <a:buChar char="•"/>
          </a:pPr>
          <a:r>
            <a:rPr lang="en-US" sz="1200" kern="1200" dirty="0"/>
            <a:t> Spatial Resolution</a:t>
          </a:r>
        </a:p>
        <a:p>
          <a:pPr marL="114300" lvl="1" indent="-114300" algn="l" defTabSz="533400">
            <a:lnSpc>
              <a:spcPct val="90000"/>
            </a:lnSpc>
            <a:spcBef>
              <a:spcPct val="0"/>
            </a:spcBef>
            <a:spcAft>
              <a:spcPct val="15000"/>
            </a:spcAft>
            <a:buChar char="•"/>
          </a:pPr>
          <a:r>
            <a:rPr lang="en-US" sz="1200" kern="1200" dirty="0"/>
            <a:t> Temporal Resolution</a:t>
          </a:r>
        </a:p>
        <a:p>
          <a:pPr marL="114300" lvl="1" indent="-114300" algn="l" defTabSz="533400">
            <a:lnSpc>
              <a:spcPct val="90000"/>
            </a:lnSpc>
            <a:spcBef>
              <a:spcPct val="0"/>
            </a:spcBef>
            <a:spcAft>
              <a:spcPct val="15000"/>
            </a:spcAft>
            <a:buChar char="•"/>
          </a:pPr>
          <a:r>
            <a:rPr lang="en-US" sz="1200" kern="1200" dirty="0"/>
            <a:t> Ease of Acquisition</a:t>
          </a:r>
        </a:p>
        <a:p>
          <a:pPr marL="114300" lvl="1" indent="-114300" algn="l" defTabSz="533400">
            <a:lnSpc>
              <a:spcPct val="90000"/>
            </a:lnSpc>
            <a:spcBef>
              <a:spcPct val="0"/>
            </a:spcBef>
            <a:spcAft>
              <a:spcPct val="15000"/>
            </a:spcAft>
            <a:buChar char="•"/>
          </a:pPr>
          <a:r>
            <a:rPr lang="en-US" sz="1200" kern="1200" dirty="0"/>
            <a:t> Cost of Acquisition</a:t>
          </a:r>
        </a:p>
      </dsp:txBody>
      <dsp:txXfrm>
        <a:off x="35278" y="-162964"/>
        <a:ext cx="1777497" cy="1133932"/>
      </dsp:txXfrm>
    </dsp:sp>
    <dsp:sp modelId="{21A91E24-9925-4C13-8934-EBC5973DC45D}">
      <dsp:nvSpPr>
        <dsp:cNvPr id="0" name=""/>
        <dsp:cNvSpPr/>
      </dsp:nvSpPr>
      <dsp:spPr>
        <a:xfrm>
          <a:off x="1765336" y="-64728"/>
          <a:ext cx="1636603" cy="1636603"/>
        </a:xfrm>
        <a:prstGeom prst="pieWedge">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Strengths</a:t>
          </a:r>
        </a:p>
      </dsp:txBody>
      <dsp:txXfrm>
        <a:off x="2244686" y="414622"/>
        <a:ext cx="1157253" cy="1157253"/>
      </dsp:txXfrm>
    </dsp:sp>
    <dsp:sp modelId="{DFA038D1-CE6C-4198-997D-B5E6637F776C}">
      <dsp:nvSpPr>
        <dsp:cNvPr id="0" name=""/>
        <dsp:cNvSpPr/>
      </dsp:nvSpPr>
      <dsp:spPr>
        <a:xfrm rot="5400000">
          <a:off x="3477533" y="-64728"/>
          <a:ext cx="1636603" cy="1636603"/>
        </a:xfrm>
        <a:prstGeom prst="pieWedge">
          <a:avLst/>
        </a:prstGeom>
        <a:solidFill>
          <a:srgbClr val="F1600F"/>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Weaknesses</a:t>
          </a:r>
        </a:p>
      </dsp:txBody>
      <dsp:txXfrm rot="-5400000">
        <a:off x="3477533" y="414622"/>
        <a:ext cx="1157253" cy="1157253"/>
      </dsp:txXfrm>
    </dsp:sp>
    <dsp:sp modelId="{2A1A3444-9DEC-4D0C-87DF-F04749C95C66}">
      <dsp:nvSpPr>
        <dsp:cNvPr id="0" name=""/>
        <dsp:cNvSpPr/>
      </dsp:nvSpPr>
      <dsp:spPr>
        <a:xfrm rot="10800000">
          <a:off x="3477484" y="1647452"/>
          <a:ext cx="1636603" cy="1636603"/>
        </a:xfrm>
        <a:prstGeom prst="pieWedge">
          <a:avLst/>
        </a:prstGeom>
        <a:solidFill>
          <a:srgbClr val="FF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Threats</a:t>
          </a:r>
        </a:p>
      </dsp:txBody>
      <dsp:txXfrm rot="10800000">
        <a:off x="3477484" y="1647452"/>
        <a:ext cx="1157253" cy="1157253"/>
      </dsp:txXfrm>
    </dsp:sp>
    <dsp:sp modelId="{50739AE3-5587-46D4-AC9C-083524DDCFCB}">
      <dsp:nvSpPr>
        <dsp:cNvPr id="0" name=""/>
        <dsp:cNvSpPr/>
      </dsp:nvSpPr>
      <dsp:spPr>
        <a:xfrm rot="16200000">
          <a:off x="1765336" y="1647468"/>
          <a:ext cx="1636603" cy="1636603"/>
        </a:xfrm>
        <a:prstGeom prst="pieWedge">
          <a:avLst/>
        </a:prstGeom>
        <a:solidFill>
          <a:schemeClr val="bg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ctr" anchorCtr="0">
          <a:noAutofit/>
        </a:bodyPr>
        <a:lstStyle/>
        <a:p>
          <a:pPr marL="0" lvl="0" indent="0" algn="ctr" defTabSz="533400">
            <a:lnSpc>
              <a:spcPct val="90000"/>
            </a:lnSpc>
            <a:spcBef>
              <a:spcPct val="0"/>
            </a:spcBef>
            <a:spcAft>
              <a:spcPct val="35000"/>
            </a:spcAft>
            <a:buNone/>
          </a:pPr>
          <a:r>
            <a:rPr lang="en-US" sz="1200" b="1" kern="1200" dirty="0"/>
            <a:t>Opportunity</a:t>
          </a:r>
        </a:p>
      </dsp:txBody>
      <dsp:txXfrm rot="5400000">
        <a:off x="2244686" y="1647468"/>
        <a:ext cx="1157253" cy="1157253"/>
      </dsp:txXfrm>
    </dsp:sp>
    <dsp:sp modelId="{891FED12-695F-4997-A13B-FE1A7411FFA6}">
      <dsp:nvSpPr>
        <dsp:cNvPr id="0" name=""/>
        <dsp:cNvSpPr/>
      </dsp:nvSpPr>
      <dsp:spPr>
        <a:xfrm>
          <a:off x="3481612" y="1549670"/>
          <a:ext cx="565062" cy="491358"/>
        </a:xfrm>
        <a:prstGeom prst="circularArrow">
          <a:avLst/>
        </a:prstGeom>
        <a:noFill/>
        <a:ln w="25400" cap="flat" cmpd="sng" algn="ctr">
          <a:solidFill>
            <a:schemeClr val="l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sp>
    <dsp:sp modelId="{8C5AD038-9E4A-4766-9B6E-6B42B940F128}">
      <dsp:nvSpPr>
        <dsp:cNvPr id="0" name=""/>
        <dsp:cNvSpPr/>
      </dsp:nvSpPr>
      <dsp:spPr>
        <a:xfrm rot="10800000">
          <a:off x="3481612" y="1738654"/>
          <a:ext cx="565062" cy="491358"/>
        </a:xfrm>
        <a:prstGeom prst="circularArrow">
          <a:avLst/>
        </a:prstGeom>
        <a:noFill/>
        <a:ln w="25400" cap="flat" cmpd="sng" algn="ctr">
          <a:solidFill>
            <a:schemeClr val="lt1">
              <a:hueOff val="0"/>
              <a:satOff val="0"/>
              <a:lumOff val="0"/>
              <a:alpha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wrap="square" lIns="91425" tIns="91425" rIns="91425" bIns="91425" anchor="t"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wrap="square" lIns="91425" tIns="91425" rIns="91425" bIns="91425" anchor="t" anchorCtr="0"/>
          <a:lstStyle>
            <a:lvl1pPr marL="0" marR="0" lvl="0" indent="0" algn="r"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5" name="Shape 5"/>
          <p:cNvSpPr>
            <a:spLocks noGrp="1" noRot="1" noChangeAspect="1"/>
          </p:cNvSpPr>
          <p:nvPr>
            <p:ph type="sldImg" idx="3"/>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wrap="square" lIns="91425" tIns="91425" rIns="91425" bIns="91425" anchor="t" anchorCtr="0"/>
          <a:lstStyle>
            <a:lvl1pPr marL="0" marR="0" lvl="0" indent="0" algn="l" rtl="0">
              <a:spcBef>
                <a:spcPts val="0"/>
              </a:spcBef>
              <a:buChar char="●"/>
              <a:defRPr sz="1200" b="0" i="0" u="none" strike="noStrike" cap="none">
                <a:solidFill>
                  <a:schemeClr val="dk1"/>
                </a:solidFill>
                <a:latin typeface="Calibri"/>
                <a:ea typeface="Calibri"/>
                <a:cs typeface="Calibri"/>
                <a:sym typeface="Calibri"/>
              </a:defRPr>
            </a:lvl1pPr>
            <a:lvl2pPr marL="457200" marR="0" lvl="1" indent="0" algn="l" rtl="0">
              <a:spcBef>
                <a:spcPts val="0"/>
              </a:spcBef>
              <a:buChar char="○"/>
              <a:defRPr sz="1200" b="0" i="0" u="none" strike="noStrike" cap="none">
                <a:solidFill>
                  <a:schemeClr val="dk1"/>
                </a:solidFill>
                <a:latin typeface="Calibri"/>
                <a:ea typeface="Calibri"/>
                <a:cs typeface="Calibri"/>
                <a:sym typeface="Calibri"/>
              </a:defRPr>
            </a:lvl2pPr>
            <a:lvl3pPr marL="914400" marR="0" lvl="2" indent="0" algn="l" rtl="0">
              <a:spcBef>
                <a:spcPts val="0"/>
              </a:spcBef>
              <a:buChar char="■"/>
              <a:defRPr sz="1200" b="0" i="0" u="none" strike="noStrike" cap="none">
                <a:solidFill>
                  <a:schemeClr val="dk1"/>
                </a:solidFill>
                <a:latin typeface="Calibri"/>
                <a:ea typeface="Calibri"/>
                <a:cs typeface="Calibri"/>
                <a:sym typeface="Calibri"/>
              </a:defRPr>
            </a:lvl3pPr>
            <a:lvl4pPr marL="1371600" marR="0" lvl="3" indent="0" algn="l" rtl="0">
              <a:spcBef>
                <a:spcPts val="0"/>
              </a:spcBef>
              <a:buChar char="●"/>
              <a:defRPr sz="1200" b="0" i="0" u="none" strike="noStrike" cap="none">
                <a:solidFill>
                  <a:schemeClr val="dk1"/>
                </a:solidFill>
                <a:latin typeface="Calibri"/>
                <a:ea typeface="Calibri"/>
                <a:cs typeface="Calibri"/>
                <a:sym typeface="Calibri"/>
              </a:defRPr>
            </a:lvl4pPr>
            <a:lvl5pPr marL="1828800" marR="0" lvl="4" indent="0" algn="l" rtl="0">
              <a:spcBef>
                <a:spcPts val="0"/>
              </a:spcBef>
              <a:buChar char="○"/>
              <a:defRPr sz="1200" b="0" i="0" u="none" strike="noStrike" cap="none">
                <a:solidFill>
                  <a:schemeClr val="dk1"/>
                </a:solidFill>
                <a:latin typeface="Calibri"/>
                <a:ea typeface="Calibri"/>
                <a:cs typeface="Calibri"/>
                <a:sym typeface="Calibri"/>
              </a:defRPr>
            </a:lvl5pPr>
            <a:lvl6pPr marL="2286000" marR="0" lvl="5" indent="0" algn="l" rtl="0">
              <a:spcBef>
                <a:spcPts val="0"/>
              </a:spcBef>
              <a:buChar char="■"/>
              <a:defRPr sz="1200" b="0" i="0" u="none" strike="noStrike" cap="none">
                <a:solidFill>
                  <a:schemeClr val="dk1"/>
                </a:solidFill>
                <a:latin typeface="Calibri"/>
                <a:ea typeface="Calibri"/>
                <a:cs typeface="Calibri"/>
                <a:sym typeface="Calibri"/>
              </a:defRPr>
            </a:lvl6pPr>
            <a:lvl7pPr marL="2743200" marR="0" lvl="6" indent="0" algn="l" rtl="0">
              <a:spcBef>
                <a:spcPts val="0"/>
              </a:spcBef>
              <a:buChar char="●"/>
              <a:defRPr sz="1200" b="0" i="0" u="none" strike="noStrike" cap="none">
                <a:solidFill>
                  <a:schemeClr val="dk1"/>
                </a:solidFill>
                <a:latin typeface="Calibri"/>
                <a:ea typeface="Calibri"/>
                <a:cs typeface="Calibri"/>
                <a:sym typeface="Calibri"/>
              </a:defRPr>
            </a:lvl7pPr>
            <a:lvl8pPr marL="3200400" marR="0" lvl="7" indent="0" algn="l" rtl="0">
              <a:spcBef>
                <a:spcPts val="0"/>
              </a:spcBef>
              <a:buChar char="○"/>
              <a:defRPr sz="1200" b="0" i="0" u="none" strike="noStrike" cap="none">
                <a:solidFill>
                  <a:schemeClr val="dk1"/>
                </a:solidFill>
                <a:latin typeface="Calibri"/>
                <a:ea typeface="Calibri"/>
                <a:cs typeface="Calibri"/>
                <a:sym typeface="Calibri"/>
              </a:defRPr>
            </a:lvl8pPr>
            <a:lvl9pPr marL="3657600" marR="0" lvl="8" indent="0" algn="l" rtl="0">
              <a:spcBef>
                <a:spcPts val="0"/>
              </a:spcBef>
              <a:buChar char="■"/>
              <a:defRPr sz="1200" b="0" i="0" u="none" strike="noStrike" cap="none">
                <a:solidFill>
                  <a:schemeClr val="dk1"/>
                </a:solidFill>
                <a:latin typeface="Calibri"/>
                <a:ea typeface="Calibri"/>
                <a:cs typeface="Calibri"/>
                <a:sym typeface="Calibri"/>
              </a:defRPr>
            </a:lvl9pPr>
          </a:lstStyle>
          <a:p>
            <a:endParaRPr/>
          </a:p>
        </p:txBody>
      </p:sp>
      <p:sp>
        <p:nvSpPr>
          <p:cNvPr id="7" name="Shape 7"/>
          <p:cNvSpPr txBox="1">
            <a:spLocks noGrp="1"/>
          </p:cNvSpPr>
          <p:nvPr>
            <p:ph type="ftr" idx="11"/>
          </p:nvPr>
        </p:nvSpPr>
        <p:spPr>
          <a:xfrm>
            <a:off x="0" y="8685213"/>
            <a:ext cx="2971799" cy="457200"/>
          </a:xfrm>
          <a:prstGeom prst="rect">
            <a:avLst/>
          </a:prstGeom>
          <a:noFill/>
          <a:ln>
            <a:noFill/>
          </a:ln>
        </p:spPr>
        <p:txBody>
          <a:bodyPr wrap="square" lIns="91425" tIns="91425" rIns="91425" bIns="91425" anchor="b" anchorCtr="0"/>
          <a:lstStyle>
            <a:lvl1pPr marL="0" marR="0" lvl="0" indent="0" algn="l" rtl="0">
              <a:spcBef>
                <a:spcPts val="0"/>
              </a:spcBef>
              <a:buNone/>
              <a:defRPr sz="1200" b="0" i="0" u="none" strike="noStrike" cap="none">
                <a:solidFill>
                  <a:schemeClr val="dk1"/>
                </a:solidFill>
                <a:latin typeface="Calibri"/>
                <a:ea typeface="Calibri"/>
                <a:cs typeface="Calibri"/>
                <a:sym typeface="Calibri"/>
              </a:defRPr>
            </a:lvl1pPr>
            <a:lvl2pPr marL="457200" marR="0" lvl="1" indent="0" algn="l" rtl="0">
              <a:spcBef>
                <a:spcPts val="0"/>
              </a:spcBef>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buNone/>
              <a:defRPr sz="1800" b="0" i="0" u="none" strike="noStrike" cap="none">
                <a:solidFill>
                  <a:schemeClr val="dk1"/>
                </a:solidFill>
                <a:latin typeface="Calibri"/>
                <a:ea typeface="Calibri"/>
                <a:cs typeface="Calibri"/>
                <a:sym typeface="Calibri"/>
              </a:defRPr>
            </a:lvl9pPr>
          </a:lstStyle>
          <a:p>
            <a:endParaRPr/>
          </a:p>
        </p:txBody>
      </p:sp>
      <p:sp>
        <p:nvSpPr>
          <p:cNvPr id="8" name="Shape 8"/>
          <p:cNvSpPr txBox="1">
            <a:spLocks noGrp="1"/>
          </p:cNvSpPr>
          <p:nvPr>
            <p:ph type="sldNum" idx="12"/>
          </p:nvPr>
        </p:nvSpPr>
        <p:spPr>
          <a:xfrm>
            <a:off x="3884612" y="8685213"/>
            <a:ext cx="2971799" cy="457200"/>
          </a:xfrm>
          <a:prstGeom prst="rect">
            <a:avLst/>
          </a:prstGeom>
          <a:noFill/>
          <a:ln>
            <a:noFill/>
          </a:ln>
        </p:spPr>
        <p:txBody>
          <a:bodyPr wrap="square" lIns="91425" tIns="45700" rIns="91425" bIns="45700" anchor="b" anchorCtr="0">
            <a:noAutofit/>
          </a:bodyPr>
          <a:lstStyle/>
          <a:p>
            <a:pPr marL="0" marR="0" lvl="0" indent="0" algn="r" rtl="0">
              <a:spcBef>
                <a:spcPts val="0"/>
              </a:spcBef>
              <a:buSzPct val="25000"/>
              <a:buNone/>
            </a:pPr>
            <a:fld id="{00000000-1234-1234-1234-123412341234}" type="slidenum">
              <a:rPr lang="en-US" sz="1200" b="0" i="0" u="none" strike="noStrike" cap="none">
                <a:solidFill>
                  <a:schemeClr val="dk1"/>
                </a:solidFill>
                <a:latin typeface="Calibri"/>
                <a:ea typeface="Calibri"/>
                <a:cs typeface="Calibri"/>
                <a:sym typeface="Calibri"/>
              </a:rPr>
              <a:t>‹#›</a:t>
            </a:fld>
            <a:endParaRPr lang="en-US"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Shape 1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17" name="Shape 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Shape 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 name="Shape 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18" name="Shape 18"/>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13</a:t>
            </a:fld>
            <a:endParaRPr lang="en-US"/>
          </a:p>
        </p:txBody>
      </p:sp>
    </p:spTree>
    <p:extLst>
      <p:ext uri="{BB962C8B-B14F-4D97-AF65-F5344CB8AC3E}">
        <p14:creationId xmlns:p14="http://schemas.microsoft.com/office/powerpoint/2010/main" val="1791989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Shape 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 name="Shape 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
        <p:nvSpPr>
          <p:cNvPr id="18" name="Shape 18"/>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14</a:t>
            </a:fld>
            <a:endParaRPr lang="en-US"/>
          </a:p>
        </p:txBody>
      </p:sp>
    </p:spTree>
    <p:extLst>
      <p:ext uri="{BB962C8B-B14F-4D97-AF65-F5344CB8AC3E}">
        <p14:creationId xmlns:p14="http://schemas.microsoft.com/office/powerpoint/2010/main" val="398824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Shape 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 name="Shape 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
        <p:nvSpPr>
          <p:cNvPr id="18" name="Shape 18"/>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15</a:t>
            </a:fld>
            <a:endParaRPr lang="en-US"/>
          </a:p>
        </p:txBody>
      </p:sp>
    </p:spTree>
    <p:extLst>
      <p:ext uri="{BB962C8B-B14F-4D97-AF65-F5344CB8AC3E}">
        <p14:creationId xmlns:p14="http://schemas.microsoft.com/office/powerpoint/2010/main" val="2877558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Shape 1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 name="Shape 1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
        <p:nvSpPr>
          <p:cNvPr id="18" name="Shape 18"/>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16</a:t>
            </a:fld>
            <a:endParaRPr lang="en-US"/>
          </a:p>
        </p:txBody>
      </p:sp>
    </p:spTree>
    <p:extLst>
      <p:ext uri="{BB962C8B-B14F-4D97-AF65-F5344CB8AC3E}">
        <p14:creationId xmlns:p14="http://schemas.microsoft.com/office/powerpoint/2010/main" val="2296433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
        <p:nvSpPr>
          <p:cNvPr id="63" name="Shape 63"/>
          <p:cNvSpPr txBox="1">
            <a:spLocks noGrp="1"/>
          </p:cNvSpPr>
          <p:nvPr>
            <p:ph type="sldNum" idx="12"/>
          </p:nvPr>
        </p:nvSpPr>
        <p:spPr>
          <a:xfrm>
            <a:off x="3884612" y="8685213"/>
            <a:ext cx="2971799" cy="457200"/>
          </a:xfrm>
          <a:prstGeom prst="rect">
            <a:avLst/>
          </a:prstGeom>
        </p:spPr>
        <p:txBody>
          <a:bodyPr wrap="square" lIns="91425" tIns="45700" rIns="91425" bIns="45700" anchor="b" anchorCtr="0">
            <a:noAutofit/>
          </a:bodyPr>
          <a:lstStyle/>
          <a:p>
            <a:pPr lvl="0">
              <a:spcBef>
                <a:spcPts val="0"/>
              </a:spcBef>
              <a:buClr>
                <a:schemeClr val="dk1"/>
              </a:buClr>
              <a:buSzPct val="25000"/>
              <a:buFont typeface="Calibri"/>
              <a:buNone/>
            </a:pPr>
            <a:fld id="{00000000-1234-1234-1234-123412341234}" type="slidenum">
              <a:rPr lang="en-US"/>
              <a:t>17</a:t>
            </a:fld>
            <a:endParaRPr lang="en-US"/>
          </a:p>
        </p:txBody>
      </p:sp>
    </p:spTree>
    <p:extLst>
      <p:ext uri="{BB962C8B-B14F-4D97-AF65-F5344CB8AC3E}">
        <p14:creationId xmlns:p14="http://schemas.microsoft.com/office/powerpoint/2010/main" val="15763916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365239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42599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Shape 91"/>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
        <p:cNvGrpSpPr/>
        <p:nvPr/>
      </p:nvGrpSpPr>
      <p:grpSpPr>
        <a:xfrm>
          <a:off x="0" y="0"/>
          <a:ext cx="0" cy="0"/>
          <a:chOff x="0" y="0"/>
          <a:chExt cx="0" cy="0"/>
        </a:xfrm>
      </p:grpSpPr>
      <p:sp>
        <p:nvSpPr>
          <p:cNvPr id="22" name="Shape 22"/>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dirty="0"/>
          </a:p>
        </p:txBody>
      </p:sp>
      <p:sp>
        <p:nvSpPr>
          <p:cNvPr id="23" name="Shape 2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
        <p:cNvGrpSpPr/>
        <p:nvPr/>
      </p:nvGrpSpPr>
      <p:grpSpPr>
        <a:xfrm>
          <a:off x="0" y="0"/>
          <a:ext cx="0" cy="0"/>
          <a:chOff x="0" y="0"/>
          <a:chExt cx="0" cy="0"/>
        </a:xfrm>
      </p:grpSpPr>
      <p:sp>
        <p:nvSpPr>
          <p:cNvPr id="36" name="Shape 36"/>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7" name="Shape 3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
        <p:cNvGrpSpPr/>
        <p:nvPr/>
      </p:nvGrpSpPr>
      <p:grpSpPr>
        <a:xfrm>
          <a:off x="0" y="0"/>
          <a:ext cx="0" cy="0"/>
          <a:chOff x="0" y="0"/>
          <a:chExt cx="0" cy="0"/>
        </a:xfrm>
      </p:grpSpPr>
      <p:sp>
        <p:nvSpPr>
          <p:cNvPr id="29" name="Shape 2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30" name="Shape 3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27837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Shape 49"/>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50" name="Shape 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Shape 75"/>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76" name="Shape 76"/>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Shape 68"/>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69" name="Shape 6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txBox="1">
            <a:spLocks noGrp="1"/>
          </p:cNvSpPr>
          <p:nvPr>
            <p:ph type="body" idx="1"/>
          </p:nvPr>
        </p:nvSpPr>
        <p:spPr>
          <a:xfrm>
            <a:off x="685800" y="4343400"/>
            <a:ext cx="5486399" cy="4114800"/>
          </a:xfrm>
          <a:prstGeom prst="rect">
            <a:avLst/>
          </a:prstGeom>
        </p:spPr>
        <p:txBody>
          <a:bodyPr wrap="square" lIns="91425" tIns="91425" rIns="91425" bIns="91425" anchor="t" anchorCtr="0">
            <a:noAutofit/>
          </a:bodyPr>
          <a:lstStyle/>
          <a:p>
            <a:pPr lvl="0">
              <a:spcBef>
                <a:spcPts val="0"/>
              </a:spcBef>
              <a:buNone/>
            </a:pPr>
            <a:endParaRPr/>
          </a:p>
        </p:txBody>
      </p:sp>
      <p:sp>
        <p:nvSpPr>
          <p:cNvPr id="85" name="Shape 8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Title Slide">
    <p:spTree>
      <p:nvGrpSpPr>
        <p:cNvPr id="1" name="Shape 14"/>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Shape 10" descr="Spatial Sciences Institute wordmark.png"/>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6997700" y="6462798"/>
            <a:ext cx="1827226" cy="300010"/>
          </a:xfrm>
          <a:prstGeom prst="rect">
            <a:avLst/>
          </a:prstGeom>
          <a:noFill/>
          <a:ln>
            <a:noFill/>
          </a:ln>
        </p:spPr>
      </p:pic>
      <p:pic>
        <p:nvPicPr>
          <p:cNvPr id="11" name="Shape 11" descr="USC-Dornsife-Cardinal-Black-on-White-RGB.jpg"/>
          <p:cNvPicPr preferRelativeResize="0"/>
          <p:nvPr/>
        </p:nvPicPr>
        <p:blipFill rotWithShape="1">
          <a:blip r:embed="rId4" cstate="hqprint">
            <a:alphaModFix/>
            <a:extLst>
              <a:ext uri="{28A0092B-C50C-407E-A947-70E740481C1C}">
                <a14:useLocalDpi xmlns:a14="http://schemas.microsoft.com/office/drawing/2010/main"/>
              </a:ext>
            </a:extLst>
          </a:blip>
          <a:srcRect/>
          <a:stretch/>
        </p:blipFill>
        <p:spPr>
          <a:xfrm>
            <a:off x="285751" y="5948775"/>
            <a:ext cx="2470149" cy="813723"/>
          </a:xfrm>
          <a:prstGeom prst="rect">
            <a:avLst/>
          </a:prstGeom>
          <a:noFill/>
          <a:ln>
            <a:noFill/>
          </a:ln>
        </p:spPr>
      </p:pic>
      <p:sp>
        <p:nvSpPr>
          <p:cNvPr id="12" name="Shape 12"/>
          <p:cNvSpPr/>
          <p:nvPr/>
        </p:nvSpPr>
        <p:spPr>
          <a:xfrm rot="10800000" flipH="1">
            <a:off x="0" y="5778500"/>
            <a:ext cx="9144000" cy="50799"/>
          </a:xfrm>
          <a:prstGeom prst="rect">
            <a:avLst/>
          </a:prstGeom>
          <a:solidFill>
            <a:srgbClr val="990000"/>
          </a:solidFill>
          <a:ln>
            <a:noFill/>
          </a:ln>
          <a:effectLst>
            <a:outerShdw blurRad="39999" dist="20000" dir="5400000" rotWithShape="0">
              <a:srgbClr val="000000">
                <a:alpha val="37647"/>
              </a:srgbClr>
            </a:outerShdw>
          </a:effectLst>
        </p:spPr>
        <p:txBody>
          <a:bodyPr wrap="square" lIns="91425" tIns="45700" rIns="91425" bIns="45700" anchor="ctr" anchorCtr="0">
            <a:noAutofit/>
          </a:bodyPr>
          <a:lstStyle/>
          <a:p>
            <a:pPr marL="0" marR="0" lvl="0" indent="0" algn="ctr" rtl="0">
              <a:spcBef>
                <a:spcPts val="0"/>
              </a:spcBef>
              <a:buNone/>
            </a:pPr>
            <a:endParaRPr sz="1800" b="0" i="0" u="none" strike="noStrike" cap="none">
              <a:solidFill>
                <a:schemeClr val="dk1"/>
              </a:solidFill>
              <a:latin typeface="Calibri"/>
              <a:ea typeface="Calibri"/>
              <a:cs typeface="Calibri"/>
              <a:sym typeface="Calibri"/>
            </a:endParaRPr>
          </a:p>
        </p:txBody>
      </p:sp>
      <p:pic>
        <p:nvPicPr>
          <p:cNvPr id="13" name="Shape 13" descr="Small Use Shield_GoldOnTrans.eps"/>
          <p:cNvPicPr preferRelativeResize="0"/>
          <p:nvPr/>
        </p:nvPicPr>
        <p:blipFill rotWithShape="1">
          <a:blip r:embed="rId5" cstate="hqprint">
            <a:alphaModFix/>
            <a:extLst>
              <a:ext uri="{28A0092B-C50C-407E-A947-70E740481C1C}">
                <a14:useLocalDpi xmlns:a14="http://schemas.microsoft.com/office/drawing/2010/main"/>
              </a:ext>
            </a:extLst>
          </a:blip>
          <a:srcRect/>
          <a:stretch/>
        </p:blipFill>
        <p:spPr>
          <a:xfrm>
            <a:off x="8201027" y="238127"/>
            <a:ext cx="748238" cy="748238"/>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18.png"/><Relationship Id="rId4" Type="http://schemas.openxmlformats.org/officeDocument/2006/relationships/image" Target="../media/image17.em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5.pn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xml"/><Relationship Id="rId1" Type="http://schemas.openxmlformats.org/officeDocument/2006/relationships/vmlDrawing" Target="../drawings/vmlDrawing2.vml"/><Relationship Id="rId4" Type="http://schemas.openxmlformats.org/officeDocument/2006/relationships/image" Target="../media/image36.emf"/></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tiff"/><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
        <p:cNvGrpSpPr/>
        <p:nvPr/>
      </p:nvGrpSpPr>
      <p:grpSpPr>
        <a:xfrm>
          <a:off x="0" y="0"/>
          <a:ext cx="0" cy="0"/>
          <a:chOff x="0" y="0"/>
          <a:chExt cx="0" cy="0"/>
        </a:xfrm>
      </p:grpSpPr>
      <p:sp>
        <p:nvSpPr>
          <p:cNvPr id="19" name="Shape 19"/>
          <p:cNvSpPr txBox="1"/>
          <p:nvPr/>
        </p:nvSpPr>
        <p:spPr>
          <a:xfrm>
            <a:off x="7350" y="1338792"/>
            <a:ext cx="9129298" cy="2200275"/>
          </a:xfrm>
          <a:prstGeom prst="rect">
            <a:avLst/>
          </a:prstGeom>
          <a:noFill/>
          <a:ln>
            <a:noFill/>
          </a:ln>
        </p:spPr>
        <p:txBody>
          <a:bodyPr wrap="square" lIns="91425" tIns="45700" rIns="91425" bIns="45700" anchor="ctr" anchorCtr="0">
            <a:noAutofit/>
          </a:bodyPr>
          <a:lstStyle/>
          <a:p>
            <a:pPr marL="0" marR="0" lvl="0" indent="0" algn="ctr" rtl="0">
              <a:lnSpc>
                <a:spcPct val="100000"/>
              </a:lnSpc>
              <a:spcBef>
                <a:spcPts val="0"/>
              </a:spcBef>
              <a:spcAft>
                <a:spcPts val="0"/>
              </a:spcAft>
              <a:buClr>
                <a:srgbClr val="990000"/>
              </a:buClr>
              <a:buSzPct val="25000"/>
              <a:buFont typeface="Arial"/>
              <a:buNone/>
            </a:pPr>
            <a:r>
              <a:rPr lang="en-US" sz="3600" b="1" i="0" u="none" strike="noStrike" cap="none" dirty="0">
                <a:solidFill>
                  <a:srgbClr val="990000"/>
                </a:solidFill>
                <a:sym typeface="Arial"/>
              </a:rPr>
              <a:t>Using UAS Orthomosaic Imagery</a:t>
            </a:r>
          </a:p>
          <a:p>
            <a:pPr marL="0" marR="0" lvl="0" indent="0" algn="ctr" rtl="0">
              <a:lnSpc>
                <a:spcPct val="100000"/>
              </a:lnSpc>
              <a:spcBef>
                <a:spcPts val="0"/>
              </a:spcBef>
              <a:spcAft>
                <a:spcPts val="0"/>
              </a:spcAft>
              <a:buClr>
                <a:srgbClr val="990000"/>
              </a:buClr>
              <a:buSzPct val="25000"/>
              <a:buFont typeface="Arial"/>
              <a:buNone/>
            </a:pPr>
            <a:r>
              <a:rPr lang="en-US" sz="3600" b="1" i="0" u="none" strike="noStrike" cap="none" dirty="0">
                <a:solidFill>
                  <a:srgbClr val="990000"/>
                </a:solidFill>
                <a:sym typeface="Arial"/>
              </a:rPr>
              <a:t> in GIS Fiel</a:t>
            </a:r>
            <a:r>
              <a:rPr lang="en-US" sz="3600" b="1" dirty="0">
                <a:solidFill>
                  <a:srgbClr val="990000"/>
                </a:solidFill>
              </a:rPr>
              <a:t>d-Study Applications</a:t>
            </a:r>
            <a:br>
              <a:rPr lang="en-US" sz="4400" b="0" i="0" u="none" strike="noStrike" cap="none" dirty="0">
                <a:solidFill>
                  <a:srgbClr val="990000"/>
                </a:solidFill>
                <a:latin typeface="Arial"/>
                <a:ea typeface="Arial"/>
                <a:cs typeface="Arial"/>
                <a:sym typeface="Arial"/>
              </a:rPr>
            </a:br>
            <a:endParaRPr lang="en-US" sz="2400" dirty="0">
              <a:solidFill>
                <a:srgbClr val="990000"/>
              </a:solidFill>
            </a:endParaRPr>
          </a:p>
          <a:p>
            <a:pPr marL="0" marR="0" lvl="0" indent="0" algn="ctr" rtl="0">
              <a:lnSpc>
                <a:spcPct val="100000"/>
              </a:lnSpc>
              <a:spcBef>
                <a:spcPts val="0"/>
              </a:spcBef>
              <a:spcAft>
                <a:spcPts val="0"/>
              </a:spcAft>
              <a:buClr>
                <a:srgbClr val="990000"/>
              </a:buClr>
              <a:buSzPct val="25000"/>
              <a:buFont typeface="Arial"/>
              <a:buNone/>
            </a:pPr>
            <a:r>
              <a:rPr lang="en-US" sz="2000" dirty="0">
                <a:solidFill>
                  <a:srgbClr val="990000"/>
                </a:solidFill>
              </a:rPr>
              <a:t>Measuring the accuracy of UAS-acquired imagery</a:t>
            </a:r>
            <a:endParaRPr lang="en-US" sz="1800" b="0" i="0" u="none" strike="noStrike" cap="none" dirty="0">
              <a:solidFill>
                <a:srgbClr val="990000"/>
              </a:solidFill>
              <a:latin typeface="Arial"/>
              <a:ea typeface="Arial"/>
              <a:cs typeface="Arial"/>
              <a:sym typeface="Arial"/>
            </a:endParaRPr>
          </a:p>
        </p:txBody>
      </p:sp>
      <p:sp>
        <p:nvSpPr>
          <p:cNvPr id="20" name="Shape 20"/>
          <p:cNvSpPr txBox="1"/>
          <p:nvPr/>
        </p:nvSpPr>
        <p:spPr>
          <a:xfrm>
            <a:off x="7348" y="4482279"/>
            <a:ext cx="9129298" cy="749301"/>
          </a:xfrm>
          <a:prstGeom prst="rect">
            <a:avLst/>
          </a:prstGeom>
          <a:noFill/>
          <a:ln>
            <a:noFill/>
          </a:ln>
        </p:spPr>
        <p:txBody>
          <a:bodyPr wrap="square" lIns="91425" tIns="45700" rIns="91425" bIns="45700" anchor="t" anchorCtr="0">
            <a:noAutofit/>
          </a:bodyPr>
          <a:lstStyle/>
          <a:p>
            <a:pPr marL="0" marR="0" lvl="0" indent="0" algn="ctr" rtl="0">
              <a:lnSpc>
                <a:spcPct val="100000"/>
              </a:lnSpc>
              <a:spcBef>
                <a:spcPts val="0"/>
              </a:spcBef>
              <a:spcAft>
                <a:spcPts val="0"/>
              </a:spcAft>
              <a:buClr>
                <a:srgbClr val="1D1B10"/>
              </a:buClr>
              <a:buSzPct val="25000"/>
              <a:buFont typeface="Arial"/>
              <a:buNone/>
            </a:pPr>
            <a:r>
              <a:rPr lang="en-US" sz="2400" b="0" i="1" u="none" strike="noStrike" cap="none">
                <a:solidFill>
                  <a:srgbClr val="1D1B10"/>
                </a:solidFill>
                <a:latin typeface="Times New Roman"/>
                <a:ea typeface="Times New Roman"/>
                <a:cs typeface="Times New Roman"/>
                <a:sym typeface="Times New Roman"/>
              </a:rPr>
              <a:t>Meiduo Ji, Robert Quinn, Chase VanSchoonhoven</a:t>
            </a:r>
          </a:p>
        </p:txBody>
      </p:sp>
      <p:cxnSp>
        <p:nvCxnSpPr>
          <p:cNvPr id="3" name="Straight Connector 2"/>
          <p:cNvCxnSpPr/>
          <p:nvPr/>
        </p:nvCxnSpPr>
        <p:spPr>
          <a:xfrm>
            <a:off x="2086893" y="2816942"/>
            <a:ext cx="4970207" cy="0"/>
          </a:xfrm>
          <a:prstGeom prst="line">
            <a:avLst/>
          </a:prstGeom>
          <a:ln w="38100">
            <a:solidFill>
              <a:srgbClr val="99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164537" y="1290362"/>
            <a:ext cx="5029200" cy="3886200"/>
          </a:xfrm>
          <a:prstGeom prst="rect">
            <a:avLst/>
          </a:prstGeom>
          <a:ln>
            <a:solidFill>
              <a:schemeClr val="tx2">
                <a:lumMod val="10000"/>
              </a:schemeClr>
            </a:solidFill>
          </a:ln>
        </p:spPr>
      </p:pic>
      <p:pic>
        <p:nvPicPr>
          <p:cNvPr id="1026" name="Picture 2" descr="https://content-na.drive.amazonaws.com/cdproxy/templink/ZV16huhFiLcl5nZoGUxHBPWaQYiqgs79vIvKZy9tsHspX92IB?viewBox=1036%2C583"/>
          <p:cNvPicPr>
            <a:picLocks noChangeAspect="1" noChangeArrowheads="1"/>
          </p:cNvPicPr>
          <p:nvPr/>
        </p:nvPicPr>
        <p:blipFill rotWithShape="1">
          <a:blip r:embed="rId3">
            <a:extLst>
              <a:ext uri="{28A0092B-C50C-407E-A947-70E740481C1C}">
                <a14:useLocalDpi xmlns:a14="http://schemas.microsoft.com/office/drawing/2010/main"/>
              </a:ext>
            </a:extLst>
          </a:blip>
          <a:srcRect l="21308" t="6230" r="27445" b="6797"/>
          <a:stretch/>
        </p:blipFill>
        <p:spPr bwMode="auto">
          <a:xfrm>
            <a:off x="5782805" y="2374899"/>
            <a:ext cx="2764295" cy="2635547"/>
          </a:xfrm>
          <a:prstGeom prst="rect">
            <a:avLst/>
          </a:prstGeom>
          <a:noFill/>
          <a:ln w="28575">
            <a:solidFill>
              <a:srgbClr val="FF0000"/>
            </a:solidFill>
          </a:ln>
          <a:extLst>
            <a:ext uri="{909E8E84-426E-40DD-AFC4-6F175D3DCCD1}">
              <a14:hiddenFill xmlns:a14="http://schemas.microsoft.com/office/drawing/2010/main">
                <a:solidFill>
                  <a:srgbClr val="FFFFFF"/>
                </a:solidFill>
              </a14:hiddenFill>
            </a:ext>
          </a:extLst>
        </p:spPr>
      </p:pic>
      <p:sp>
        <p:nvSpPr>
          <p:cNvPr id="6"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Mapping The Execution</a:t>
            </a:r>
            <a:endParaRPr lang="en-US" sz="2400" b="1" dirty="0">
              <a:solidFill>
                <a:schemeClr val="dk1"/>
              </a:solidFill>
              <a:latin typeface="Arial"/>
              <a:ea typeface="Arial"/>
              <a:cs typeface="Arial"/>
              <a:sym typeface="Arial"/>
            </a:endParaRPr>
          </a:p>
          <a:p>
            <a:pPr marL="0" marR="0" lvl="0" indent="0" algn="ctr" rtl="0">
              <a:spcBef>
                <a:spcPts val="0"/>
              </a:spcBef>
              <a:buNone/>
            </a:pPr>
            <a:endParaRPr sz="2400" b="1" dirty="0">
              <a:solidFill>
                <a:schemeClr val="dk1"/>
              </a:solidFill>
              <a:latin typeface="Arial"/>
              <a:ea typeface="Arial"/>
              <a:cs typeface="Arial"/>
              <a:sym typeface="Arial"/>
            </a:endParaRPr>
          </a:p>
        </p:txBody>
      </p:sp>
      <p:cxnSp>
        <p:nvCxnSpPr>
          <p:cNvPr id="8" name="Straight Connector 7"/>
          <p:cNvCxnSpPr/>
          <p:nvPr/>
        </p:nvCxnSpPr>
        <p:spPr>
          <a:xfrm>
            <a:off x="4290060" y="2316480"/>
            <a:ext cx="1478280" cy="4572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297680" y="2301240"/>
            <a:ext cx="1470660" cy="27203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4454820" y="3275112"/>
            <a:ext cx="234360" cy="307777"/>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17473556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p:nvPr/>
        </p:nvSpPr>
        <p:spPr>
          <a:xfrm>
            <a:off x="7274981" y="6214528"/>
            <a:ext cx="1625599" cy="31749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100" b="1" u="none" strike="noStrike" cap="none">
                <a:solidFill>
                  <a:schemeClr val="lt1"/>
                </a:solidFill>
                <a:latin typeface="Arial"/>
                <a:ea typeface="Arial"/>
                <a:cs typeface="Arial"/>
                <a:sym typeface="Arial"/>
              </a:rPr>
              <a:t>SECTION TITLE  |  2</a:t>
            </a:r>
          </a:p>
        </p:txBody>
      </p:sp>
      <p:sp>
        <p:nvSpPr>
          <p:cNvPr id="89" name="Shape 89"/>
          <p:cNvSpPr txBox="1"/>
          <p:nvPr/>
        </p:nvSpPr>
        <p:spPr>
          <a:xfrm>
            <a:off x="6935703" y="6219953"/>
            <a:ext cx="2031325" cy="430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000000"/>
                </a:solidFill>
                <a:latin typeface="Arial"/>
                <a:ea typeface="Arial"/>
                <a:cs typeface="Arial"/>
                <a:sym typeface="Arial"/>
              </a:rPr>
              <a:t>Spatial Data Acquisition |  2</a:t>
            </a:r>
          </a:p>
          <a:p>
            <a:pPr marL="0" marR="0" lvl="0" indent="0" algn="l" rtl="0">
              <a:spcBef>
                <a:spcPts val="0"/>
              </a:spcBef>
              <a:buNone/>
            </a:pPr>
            <a:endParaRPr sz="1100" b="1">
              <a:solidFill>
                <a:srgbClr val="000000"/>
              </a:solidFill>
              <a:latin typeface="Arial"/>
              <a:ea typeface="Arial"/>
              <a:cs typeface="Arial"/>
              <a:sym typeface="Arial"/>
            </a:endParaRPr>
          </a:p>
        </p:txBody>
      </p:sp>
      <p:sp>
        <p:nvSpPr>
          <p:cNvPr id="5"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Anticipated vs Actual Results</a:t>
            </a:r>
            <a:endParaRPr sz="2400" b="1" dirty="0">
              <a:solidFill>
                <a:schemeClr val="dk1"/>
              </a:solidFill>
              <a:latin typeface="Arial"/>
              <a:ea typeface="Arial"/>
              <a:cs typeface="Arial"/>
              <a:sym typeface="Arial"/>
            </a:endParaRPr>
          </a:p>
        </p:txBody>
      </p:sp>
      <p:sp>
        <p:nvSpPr>
          <p:cNvPr id="2" name="TextBox 1"/>
          <p:cNvSpPr txBox="1"/>
          <p:nvPr/>
        </p:nvSpPr>
        <p:spPr>
          <a:xfrm>
            <a:off x="495299" y="1297858"/>
            <a:ext cx="7848601" cy="4416594"/>
          </a:xfrm>
          <a:prstGeom prst="rect">
            <a:avLst/>
          </a:prstGeom>
          <a:noFill/>
        </p:spPr>
        <p:txBody>
          <a:bodyPr wrap="square" rtlCol="0">
            <a:spAutoFit/>
          </a:bodyPr>
          <a:lstStyle/>
          <a:p>
            <a:pPr algn="just">
              <a:tabLst>
                <a:tab pos="58738" algn="l"/>
              </a:tabLst>
            </a:pPr>
            <a:r>
              <a:rPr lang="en-US" sz="1800" b="1" dirty="0"/>
              <a:t>Anticipated Results</a:t>
            </a:r>
          </a:p>
          <a:p>
            <a:pPr marL="571500" lvl="2" indent="-285750" algn="just">
              <a:buFont typeface="Wingdings" panose="05000000000000000000" pitchFamily="2" charset="2"/>
              <a:buChar char="Ø"/>
            </a:pPr>
            <a:r>
              <a:rPr lang="en-US" sz="1800" dirty="0"/>
              <a:t> 8m maximum distance between actual and raster GCP</a:t>
            </a:r>
          </a:p>
          <a:p>
            <a:pPr marL="571500" lvl="2" indent="-285750" algn="just">
              <a:buFont typeface="Wingdings" panose="05000000000000000000" pitchFamily="2" charset="2"/>
              <a:buChar char="Ø"/>
            </a:pPr>
            <a:r>
              <a:rPr lang="en-US" sz="1800" dirty="0"/>
              <a:t> 4m average distance between actual and raster GCP</a:t>
            </a:r>
          </a:p>
          <a:p>
            <a:pPr marL="571500" indent="-285750" algn="just">
              <a:buFont typeface="Wingdings" panose="05000000000000000000" pitchFamily="2" charset="2"/>
              <a:buChar char="Ø"/>
            </a:pPr>
            <a:r>
              <a:rPr lang="en-US" sz="1800" dirty="0"/>
              <a:t> Overall imagery quality that justifies using UAS in GIS field-study applications</a:t>
            </a:r>
          </a:p>
          <a:p>
            <a:pPr marL="285750" algn="just"/>
            <a:endParaRPr lang="en-US" sz="1800" dirty="0"/>
          </a:p>
          <a:p>
            <a:pPr algn="just"/>
            <a:endParaRPr lang="en-US" sz="1100" b="1" dirty="0"/>
          </a:p>
          <a:p>
            <a:pPr algn="just"/>
            <a:r>
              <a:rPr lang="en-US" sz="1800" b="1" dirty="0"/>
              <a:t>Actual Results</a:t>
            </a:r>
            <a:endParaRPr lang="en-US" sz="1800" b="1" dirty="0">
              <a:solidFill>
                <a:srgbClr val="FF0000"/>
              </a:solidFill>
            </a:endParaRPr>
          </a:p>
          <a:p>
            <a:pPr marL="628650" lvl="2" indent="-342900" algn="just">
              <a:buClr>
                <a:srgbClr val="00B050"/>
              </a:buClr>
              <a:buSzPct val="120000"/>
              <a:buFont typeface="Wingdings" panose="05000000000000000000" pitchFamily="2" charset="2"/>
              <a:buChar char="ü"/>
            </a:pPr>
            <a:r>
              <a:rPr lang="en-US" sz="1800" dirty="0"/>
              <a:t>2.33m maximum distance between actual and raster GCP</a:t>
            </a:r>
          </a:p>
          <a:p>
            <a:pPr marL="628650" lvl="2" indent="-342900" algn="just">
              <a:buClr>
                <a:srgbClr val="00B050"/>
              </a:buClr>
              <a:buSzPct val="120000"/>
              <a:buFont typeface="Wingdings" panose="05000000000000000000" pitchFamily="2" charset="2"/>
              <a:buChar char="ü"/>
            </a:pPr>
            <a:r>
              <a:rPr lang="en-US" sz="1800" dirty="0"/>
              <a:t>2.07m average distance between actual and raster GCP</a:t>
            </a:r>
          </a:p>
          <a:p>
            <a:pPr marL="628650" lvl="2" indent="-342900" algn="just">
              <a:buClr>
                <a:srgbClr val="00B050"/>
              </a:buClr>
              <a:buSzPct val="120000"/>
              <a:buFont typeface="Wingdings" panose="05000000000000000000" pitchFamily="2" charset="2"/>
              <a:buChar char="ü"/>
            </a:pPr>
            <a:r>
              <a:rPr lang="en-US" sz="1800" dirty="0"/>
              <a:t>Imagery with convincing spatial accuracy on non-building features</a:t>
            </a:r>
          </a:p>
          <a:p>
            <a:pPr marL="571500" indent="-285750" algn="just">
              <a:buClr>
                <a:srgbClr val="FF0000"/>
              </a:buClr>
              <a:buSzPct val="120000"/>
              <a:buFont typeface="Arial" panose="020B0604020202020204" pitchFamily="34" charset="0"/>
              <a:buChar char="x"/>
            </a:pPr>
            <a:r>
              <a:rPr lang="en-US" sz="1800" dirty="0"/>
              <a:t>Noticeable tradeoff in building feature distortion (observed in areas with sharp increases in z-value)</a:t>
            </a:r>
          </a:p>
          <a:p>
            <a:pPr algn="just"/>
            <a:endParaRPr lang="en-US" sz="1800" b="1" dirty="0"/>
          </a:p>
          <a:p>
            <a:pPr marL="285750" lvl="2" algn="just"/>
            <a:br>
              <a:rPr lang="en-US" sz="1800" dirty="0"/>
            </a:b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GCP Comparison (RMSE) </a:t>
            </a:r>
            <a:endParaRPr lang="en-US" sz="2400" b="1" dirty="0">
              <a:solidFill>
                <a:schemeClr val="dk1"/>
              </a:solidFill>
              <a:latin typeface="Arial"/>
              <a:ea typeface="Arial"/>
              <a:cs typeface="Arial"/>
              <a:sym typeface="Arial"/>
            </a:endParaRPr>
          </a:p>
          <a:p>
            <a:pPr marL="0" marR="0" lvl="0" indent="0" algn="ctr" rtl="0">
              <a:spcBef>
                <a:spcPts val="0"/>
              </a:spcBef>
              <a:buNone/>
            </a:pPr>
            <a:endParaRPr sz="2400" b="1" dirty="0">
              <a:solidFill>
                <a:schemeClr val="dk1"/>
              </a:solidFill>
              <a:latin typeface="Arial"/>
              <a:ea typeface="Arial"/>
              <a:cs typeface="Arial"/>
              <a:sym typeface="Arial"/>
            </a:endParaRPr>
          </a:p>
        </p:txBody>
      </p:sp>
      <p:sp>
        <p:nvSpPr>
          <p:cNvPr id="3" name="Shape 33"/>
          <p:cNvSpPr txBox="1"/>
          <p:nvPr/>
        </p:nvSpPr>
        <p:spPr>
          <a:xfrm>
            <a:off x="495299" y="1052947"/>
            <a:ext cx="3743325" cy="4319091"/>
          </a:xfrm>
          <a:prstGeom prst="rect">
            <a:avLst/>
          </a:prstGeom>
          <a:noFill/>
          <a:ln>
            <a:noFill/>
          </a:ln>
        </p:spPr>
        <p:txBody>
          <a:bodyPr wrap="square" lIns="91425" tIns="45700" rIns="91425" bIns="45700" numCol="1" anchor="t" anchorCtr="0">
            <a:spAutoFit/>
          </a:bodyPr>
          <a:lstStyle/>
          <a:p>
            <a:pPr marL="0" marR="0" lvl="0" indent="0" algn="just" rtl="0">
              <a:spcBef>
                <a:spcPts val="0"/>
              </a:spcBef>
              <a:buSzPct val="25000"/>
              <a:buNone/>
            </a:pPr>
            <a:endParaRPr lang="en-US" sz="2400" b="1" dirty="0">
              <a:solidFill>
                <a:schemeClr val="dk1"/>
              </a:solidFill>
              <a:latin typeface="Arial"/>
              <a:ea typeface="Arial"/>
              <a:cs typeface="Arial"/>
              <a:sym typeface="Arial"/>
            </a:endParaRPr>
          </a:p>
          <a:p>
            <a:pPr marL="0" marR="0" lvl="0" algn="just" defTabSz="457200" rtl="0">
              <a:spcBef>
                <a:spcPts val="0"/>
              </a:spcBef>
              <a:spcAft>
                <a:spcPts val="1000"/>
              </a:spcAft>
              <a:buSzPct val="25000"/>
              <a:buNone/>
            </a:pPr>
            <a:r>
              <a:rPr lang="en-US" sz="1800" dirty="0"/>
              <a:t>	Disparity between the actual GCP and raster-digitized GCP was determined using the </a:t>
            </a:r>
            <a:r>
              <a:rPr lang="en-US" sz="1800" b="1" dirty="0"/>
              <a:t>Near</a:t>
            </a:r>
            <a:r>
              <a:rPr lang="en-US" sz="1800" dirty="0"/>
              <a:t> geoprocessing tool in ArcGIS. The output of the tool produced a distance from the raster GCP to the nearest respective actual GCP. The Root Mean Square (RMS) Error between the GCP datasets was calculated manually.</a:t>
            </a:r>
          </a:p>
          <a:p>
            <a:pPr marL="0" marR="0" lvl="0" algn="just" defTabSz="457200" rtl="0">
              <a:spcBef>
                <a:spcPts val="0"/>
              </a:spcBef>
              <a:spcAft>
                <a:spcPts val="1000"/>
              </a:spcAft>
              <a:buSzPct val="25000"/>
              <a:buNone/>
            </a:pPr>
            <a:endParaRPr lang="en-US" sz="1800" dirty="0"/>
          </a:p>
          <a:p>
            <a:pPr marL="0" marR="0" lvl="0" algn="just" defTabSz="457200" rtl="0">
              <a:spcBef>
                <a:spcPts val="0"/>
              </a:spcBef>
              <a:spcAft>
                <a:spcPts val="1000"/>
              </a:spcAft>
              <a:buSzPct val="25000"/>
              <a:buNone/>
            </a:pPr>
            <a:r>
              <a:rPr lang="en-US" sz="1800" dirty="0"/>
              <a:t> </a:t>
            </a:r>
            <a:br>
              <a:rPr lang="en-US" sz="1800" dirty="0">
                <a:solidFill>
                  <a:srgbClr val="000000"/>
                </a:solidFill>
                <a:latin typeface="Arial"/>
                <a:ea typeface="Arial"/>
                <a:cs typeface="Arial"/>
                <a:sym typeface="Arial"/>
              </a:rPr>
            </a:br>
            <a:endParaRPr lang="en-US" sz="1800" dirty="0">
              <a:solidFill>
                <a:srgbClr val="000000"/>
              </a:solidFill>
              <a:latin typeface="Arial"/>
              <a:ea typeface="Arial"/>
              <a:cs typeface="Arial"/>
              <a:sym typeface="Arial"/>
            </a:endParaRPr>
          </a:p>
        </p:txBody>
      </p:sp>
      <p:graphicFrame>
        <p:nvGraphicFramePr>
          <p:cNvPr id="8" name="Object 7"/>
          <p:cNvGraphicFramePr>
            <a:graphicFrameLocks noChangeAspect="1"/>
          </p:cNvGraphicFramePr>
          <p:nvPr>
            <p:extLst>
              <p:ext uri="{D42A27DB-BD31-4B8C-83A1-F6EECF244321}">
                <p14:modId xmlns:p14="http://schemas.microsoft.com/office/powerpoint/2010/main" val="2607374953"/>
              </p:ext>
            </p:extLst>
          </p:nvPr>
        </p:nvGraphicFramePr>
        <p:xfrm>
          <a:off x="4810250" y="2266849"/>
          <a:ext cx="3751005" cy="1647825"/>
        </p:xfrm>
        <a:graphic>
          <a:graphicData uri="http://schemas.openxmlformats.org/presentationml/2006/ole">
            <mc:AlternateContent xmlns:mc="http://schemas.openxmlformats.org/markup-compatibility/2006">
              <mc:Choice xmlns:v="urn:schemas-microsoft-com:vml" Requires="v">
                <p:oleObj spid="_x0000_s7205" name="Worksheet" r:id="rId3" imgW="3962525" imgH="1648022" progId="Excel.Sheet.8">
                  <p:embed/>
                </p:oleObj>
              </mc:Choice>
              <mc:Fallback>
                <p:oleObj name="Worksheet" r:id="rId3" imgW="3962525" imgH="1648022" progId="Excel.Sheet.8">
                  <p:embed/>
                  <p:pic>
                    <p:nvPicPr>
                      <p:cNvPr id="0" name=""/>
                      <p:cNvPicPr/>
                      <p:nvPr/>
                    </p:nvPicPr>
                    <p:blipFill>
                      <a:blip r:embed="rId4"/>
                      <a:stretch>
                        <a:fillRect/>
                      </a:stretch>
                    </p:blipFill>
                    <p:spPr>
                      <a:xfrm>
                        <a:off x="4810250" y="2266849"/>
                        <a:ext cx="3751005" cy="1647825"/>
                      </a:xfrm>
                      <a:prstGeom prst="rect">
                        <a:avLst/>
                      </a:prstGeom>
                    </p:spPr>
                  </p:pic>
                </p:oleObj>
              </mc:Fallback>
            </mc:AlternateContent>
          </a:graphicData>
        </a:graphic>
      </p:graphicFrame>
      <p:pic>
        <p:nvPicPr>
          <p:cNvPr id="10" name="Picture 3" descr="\begin{displaymath}RMS Errors= \sqrt{\frac{\sum_{i=1}^n (\hat{y_i}-y_i)^2}{n}}\end{displaymath}"/>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4789088" y="1313157"/>
            <a:ext cx="3772167" cy="7488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269213" y="5141205"/>
            <a:ext cx="8579819" cy="461665"/>
          </a:xfrm>
          <a:prstGeom prst="rect">
            <a:avLst/>
          </a:prstGeom>
          <a:noFill/>
        </p:spPr>
        <p:txBody>
          <a:bodyPr wrap="square" rtlCol="0">
            <a:spAutoFit/>
          </a:bodyPr>
          <a:lstStyle/>
          <a:p>
            <a:r>
              <a:rPr lang="en-US" sz="1200" b="1" dirty="0"/>
              <a:t>To calculate RMSE: </a:t>
            </a:r>
            <a:r>
              <a:rPr lang="en-US" sz="1200" dirty="0"/>
              <a:t>Calculate the square of each value in the NEAR_DIST column. Find the sum of the squares. Calculate the square root of the sum of the squares divided by the number of ground control points.</a:t>
            </a:r>
          </a:p>
        </p:txBody>
      </p:sp>
      <p:sp>
        <p:nvSpPr>
          <p:cNvPr id="11" name="TextBox 10"/>
          <p:cNvSpPr txBox="1"/>
          <p:nvPr/>
        </p:nvSpPr>
        <p:spPr>
          <a:xfrm>
            <a:off x="4734232" y="4004719"/>
            <a:ext cx="3805861" cy="461665"/>
          </a:xfrm>
          <a:prstGeom prst="rect">
            <a:avLst/>
          </a:prstGeom>
          <a:noFill/>
        </p:spPr>
        <p:txBody>
          <a:bodyPr wrap="square" rtlCol="0">
            <a:spAutoFit/>
          </a:bodyPr>
          <a:lstStyle/>
          <a:p>
            <a:r>
              <a:rPr lang="en-US" sz="1200" b="1" dirty="0"/>
              <a:t>Distances in Meters</a:t>
            </a:r>
          </a:p>
          <a:p>
            <a:r>
              <a:rPr lang="en-US" sz="1200" dirty="0"/>
              <a:t>Maximum (2.331) Mean (2.071) Minimum (1.758)</a:t>
            </a:r>
          </a:p>
        </p:txBody>
      </p:sp>
    </p:spTree>
    <p:extLst>
      <p:ext uri="{BB962C8B-B14F-4D97-AF65-F5344CB8AC3E}">
        <p14:creationId xmlns:p14="http://schemas.microsoft.com/office/powerpoint/2010/main" val="22356557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pic>
        <p:nvPicPr>
          <p:cNvPr id="22" name="Shape 22" descr="combine.png"/>
          <p:cNvPicPr preferRelativeResize="0"/>
          <p:nvPr/>
        </p:nvPicPr>
        <p:blipFill rotWithShape="1">
          <a:blip r:embed="rId3">
            <a:alphaModFix/>
          </a:blip>
          <a:srcRect l="1184" t="3083" r="1822" b="6591"/>
          <a:stretch/>
        </p:blipFill>
        <p:spPr>
          <a:xfrm>
            <a:off x="1181100" y="1435100"/>
            <a:ext cx="6761843" cy="4018643"/>
          </a:xfrm>
          <a:prstGeom prst="rect">
            <a:avLst/>
          </a:prstGeom>
          <a:noFill/>
          <a:ln>
            <a:solidFill>
              <a:srgbClr val="000000"/>
            </a:solidFill>
          </a:ln>
        </p:spPr>
      </p:pic>
      <p:sp>
        <p:nvSpPr>
          <p:cNvPr id="2" name="TextBox 1"/>
          <p:cNvSpPr txBox="1"/>
          <p:nvPr/>
        </p:nvSpPr>
        <p:spPr>
          <a:xfrm>
            <a:off x="1265466" y="1625600"/>
            <a:ext cx="2148114" cy="369332"/>
          </a:xfrm>
          <a:prstGeom prst="rect">
            <a:avLst/>
          </a:prstGeom>
          <a:noFill/>
          <a:effectLst>
            <a:outerShdw blurRad="50800" dist="38100" dir="8100000" algn="tr" rotWithShape="0">
              <a:prstClr val="black">
                <a:alpha val="69000"/>
              </a:prstClr>
            </a:outerShdw>
          </a:effectLst>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Satellite </a:t>
            </a:r>
          </a:p>
        </p:txBody>
      </p:sp>
      <p:pic>
        <p:nvPicPr>
          <p:cNvPr id="10" name="Picture 9"/>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927357" y="5973151"/>
            <a:ext cx="1342553" cy="349896"/>
          </a:xfrm>
          <a:prstGeom prst="rect">
            <a:avLst/>
          </a:prstGeom>
        </p:spPr>
      </p:pic>
      <p:sp>
        <p:nvSpPr>
          <p:cNvPr id="11" name="TextBox 10"/>
          <p:cNvSpPr txBox="1"/>
          <p:nvPr/>
        </p:nvSpPr>
        <p:spPr>
          <a:xfrm>
            <a:off x="3525157" y="1636095"/>
            <a:ext cx="2032002" cy="369332"/>
          </a:xfrm>
          <a:prstGeom prst="rect">
            <a:avLst/>
          </a:prstGeom>
          <a:noFill/>
          <a:effectLst>
            <a:outerShdw blurRad="50800" dist="38100" dir="8100000" algn="tr" rotWithShape="0">
              <a:prstClr val="black">
                <a:alpha val="69000"/>
              </a:prstClr>
            </a:outerShdw>
          </a:effectLst>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Aerial</a:t>
            </a:r>
          </a:p>
        </p:txBody>
      </p:sp>
      <p:sp>
        <p:nvSpPr>
          <p:cNvPr id="12" name="TextBox 11"/>
          <p:cNvSpPr txBox="1"/>
          <p:nvPr/>
        </p:nvSpPr>
        <p:spPr>
          <a:xfrm>
            <a:off x="5762171" y="1625600"/>
            <a:ext cx="2104572" cy="369332"/>
          </a:xfrm>
          <a:prstGeom prst="rect">
            <a:avLst/>
          </a:prstGeom>
          <a:noFill/>
          <a:effectLst>
            <a:outerShdw blurRad="50800" dist="38100" dir="8100000" algn="tr" rotWithShape="0">
              <a:prstClr val="black">
                <a:alpha val="69000"/>
              </a:prstClr>
            </a:outerShdw>
          </a:effectLst>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UAS Aerial </a:t>
            </a:r>
          </a:p>
        </p:txBody>
      </p:sp>
      <p:sp>
        <p:nvSpPr>
          <p:cNvPr id="13"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Imagery Comparisons</a:t>
            </a:r>
            <a:endParaRPr sz="2400" b="1" dirty="0">
              <a:solidFill>
                <a:schemeClr val="dk1"/>
              </a:solidFill>
              <a:latin typeface="Arial"/>
              <a:ea typeface="Arial"/>
              <a:cs typeface="Arial"/>
              <a:sym typeface="Arial"/>
            </a:endParaRPr>
          </a:p>
        </p:txBody>
      </p:sp>
      <p:pic>
        <p:nvPicPr>
          <p:cNvPr id="16386" name="Picture 2" descr="http://weclipart.com/gimg/3DE262ECF4A13994/dc7oMMbGi.png"/>
          <p:cNvPicPr>
            <a:picLocks noChangeAspect="1" noChangeArrowheads="1"/>
          </p:cNvPicPr>
          <p:nvPr/>
        </p:nvPicPr>
        <p:blipFill>
          <a:blip r:embed="rId5" cstate="hqprint">
            <a:extLst>
              <a:ext uri="{28A0092B-C50C-407E-A947-70E740481C1C}">
                <a14:useLocalDpi xmlns:a14="http://schemas.microsoft.com/office/drawing/2010/main"/>
              </a:ext>
            </a:extLst>
          </a:blip>
          <a:srcRect/>
          <a:stretch>
            <a:fillRect/>
          </a:stretch>
        </p:blipFill>
        <p:spPr bwMode="auto">
          <a:xfrm>
            <a:off x="6297436" y="6273171"/>
            <a:ext cx="440083" cy="44631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5594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13"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Imagery Comparisons</a:t>
            </a:r>
            <a:endParaRPr sz="2400" b="1" dirty="0">
              <a:solidFill>
                <a:schemeClr val="dk1"/>
              </a:solidFill>
              <a:latin typeface="Arial"/>
              <a:ea typeface="Arial"/>
              <a:cs typeface="Arial"/>
              <a:sym typeface="Arial"/>
            </a:endParaRPr>
          </a:p>
        </p:txBody>
      </p:sp>
      <p:pic>
        <p:nvPicPr>
          <p:cNvPr id="16386" name="Picture 2" descr="http://weclipart.com/gimg/3DE262ECF4A13994/dc7oMMbGi.png"/>
          <p:cNvPicPr>
            <a:picLocks noChangeAspect="1" noChangeArrowheads="1"/>
          </p:cNvPicPr>
          <p:nvPr/>
        </p:nvPicPr>
        <p:blipFill>
          <a:blip r:embed="rId3" cstate="hqprint">
            <a:extLst>
              <a:ext uri="{28A0092B-C50C-407E-A947-70E740481C1C}">
                <a14:useLocalDpi xmlns:a14="http://schemas.microsoft.com/office/drawing/2010/main"/>
              </a:ext>
            </a:extLst>
          </a:blip>
          <a:srcRect/>
          <a:stretch>
            <a:fillRect/>
          </a:stretch>
        </p:blipFill>
        <p:spPr bwMode="auto">
          <a:xfrm>
            <a:off x="6190985" y="6237201"/>
            <a:ext cx="440083" cy="44631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9" name="Shape 34" descr="1_Basemap.png"/>
          <p:cNvPicPr preferRelativeResize="0"/>
          <p:nvPr/>
        </p:nvPicPr>
        <p:blipFill>
          <a:blip r:embed="rId4" cstate="hqprint">
            <a:alphaModFix/>
            <a:extLst>
              <a:ext uri="{28A0092B-C50C-407E-A947-70E740481C1C}">
                <a14:useLocalDpi xmlns:a14="http://schemas.microsoft.com/office/drawing/2010/main"/>
              </a:ext>
            </a:extLst>
          </a:blip>
          <a:stretch>
            <a:fillRect/>
          </a:stretch>
        </p:blipFill>
        <p:spPr>
          <a:xfrm>
            <a:off x="209349" y="2579446"/>
            <a:ext cx="2942591" cy="1737028"/>
          </a:xfrm>
          <a:prstGeom prst="rect">
            <a:avLst/>
          </a:prstGeom>
          <a:noFill/>
          <a:ln>
            <a:noFill/>
          </a:ln>
        </p:spPr>
      </p:pic>
      <p:pic>
        <p:nvPicPr>
          <p:cNvPr id="14" name="Shape 35" descr="1_Aerial.png"/>
          <p:cNvPicPr preferRelativeResize="0"/>
          <p:nvPr/>
        </p:nvPicPr>
        <p:blipFill>
          <a:blip r:embed="rId5" cstate="hqprint">
            <a:alphaModFix/>
            <a:extLst>
              <a:ext uri="{28A0092B-C50C-407E-A947-70E740481C1C}">
                <a14:useLocalDpi xmlns:a14="http://schemas.microsoft.com/office/drawing/2010/main"/>
              </a:ext>
            </a:extLst>
          </a:blip>
          <a:stretch>
            <a:fillRect/>
          </a:stretch>
        </p:blipFill>
        <p:spPr>
          <a:xfrm>
            <a:off x="3091066" y="2579439"/>
            <a:ext cx="2942590" cy="1737040"/>
          </a:xfrm>
          <a:prstGeom prst="rect">
            <a:avLst/>
          </a:prstGeom>
          <a:noFill/>
          <a:ln>
            <a:noFill/>
          </a:ln>
        </p:spPr>
      </p:pic>
      <p:pic>
        <p:nvPicPr>
          <p:cNvPr id="15" name="Shape 36" descr="1_Big.png"/>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5972804" y="2579446"/>
            <a:ext cx="2942596" cy="1737028"/>
          </a:xfrm>
          <a:prstGeom prst="rect">
            <a:avLst/>
          </a:prstGeom>
          <a:noFill/>
          <a:ln>
            <a:noFill/>
          </a:ln>
        </p:spPr>
      </p:pic>
      <p:sp>
        <p:nvSpPr>
          <p:cNvPr id="3" name="TextBox 2"/>
          <p:cNvSpPr txBox="1"/>
          <p:nvPr/>
        </p:nvSpPr>
        <p:spPr>
          <a:xfrm>
            <a:off x="415237" y="1339143"/>
            <a:ext cx="8119163" cy="954107"/>
          </a:xfrm>
          <a:prstGeom prst="rect">
            <a:avLst/>
          </a:prstGeom>
          <a:noFill/>
        </p:spPr>
        <p:txBody>
          <a:bodyPr wrap="square" rtlCol="0">
            <a:spAutoFit/>
          </a:bodyPr>
          <a:lstStyle/>
          <a:p>
            <a:r>
              <a:rPr lang="en-US" b="1" dirty="0"/>
              <a:t>Potential UAS Imagery Applications</a:t>
            </a:r>
          </a:p>
          <a:p>
            <a:endParaRPr lang="en-US" b="1" dirty="0"/>
          </a:p>
          <a:p>
            <a:pPr marL="285750" indent="-285750">
              <a:buFont typeface="Arial" panose="020B0604020202020204" pitchFamily="34" charset="0"/>
              <a:buChar char="•"/>
            </a:pPr>
            <a:r>
              <a:rPr lang="en-US" dirty="0"/>
              <a:t>Near real-time (NRT) vehicle counting (vehicle make, model, color, condition…</a:t>
            </a:r>
            <a:r>
              <a:rPr lang="en-US" dirty="0" err="1"/>
              <a:t>etc</a:t>
            </a:r>
            <a:r>
              <a:rPr lang="en-US" dirty="0"/>
              <a:t>)</a:t>
            </a:r>
          </a:p>
          <a:p>
            <a:pPr marL="285750" indent="-285750">
              <a:buFont typeface="Arial" panose="020B0604020202020204" pitchFamily="34" charset="0"/>
              <a:buChar char="•"/>
            </a:pPr>
            <a:r>
              <a:rPr lang="en-US" dirty="0"/>
              <a:t>Counting humans and/ or animals for traffic analysis</a:t>
            </a:r>
          </a:p>
        </p:txBody>
      </p:sp>
      <p:pic>
        <p:nvPicPr>
          <p:cNvPr id="5" name="Picture 4"/>
          <p:cNvPicPr>
            <a:picLocks noChangeAspect="1"/>
          </p:cNvPicPr>
          <p:nvPr/>
        </p:nvPicPr>
        <p:blipFill>
          <a:blip r:embed="rId7"/>
          <a:stretch>
            <a:fillRect/>
          </a:stretch>
        </p:blipFill>
        <p:spPr>
          <a:xfrm>
            <a:off x="6920705" y="6025414"/>
            <a:ext cx="1423195" cy="211787"/>
          </a:xfrm>
          <a:prstGeom prst="rect">
            <a:avLst/>
          </a:prstGeom>
        </p:spPr>
      </p:pic>
      <p:sp>
        <p:nvSpPr>
          <p:cNvPr id="4" name="TextBox 3"/>
          <p:cNvSpPr txBox="1"/>
          <p:nvPr/>
        </p:nvSpPr>
        <p:spPr>
          <a:xfrm>
            <a:off x="290286" y="4375286"/>
            <a:ext cx="2800780" cy="307777"/>
          </a:xfrm>
          <a:prstGeom prst="rect">
            <a:avLst/>
          </a:prstGeom>
          <a:noFill/>
        </p:spPr>
        <p:txBody>
          <a:bodyPr wrap="square" rtlCol="0">
            <a:spAutoFit/>
          </a:bodyPr>
          <a:lstStyle/>
          <a:p>
            <a:pPr algn="ctr"/>
            <a:r>
              <a:rPr lang="en-US" dirty="0"/>
              <a:t>Satellite</a:t>
            </a:r>
          </a:p>
        </p:txBody>
      </p:sp>
      <p:sp>
        <p:nvSpPr>
          <p:cNvPr id="12" name="TextBox 11"/>
          <p:cNvSpPr txBox="1"/>
          <p:nvPr/>
        </p:nvSpPr>
        <p:spPr>
          <a:xfrm>
            <a:off x="3176026" y="4381831"/>
            <a:ext cx="2800780" cy="307777"/>
          </a:xfrm>
          <a:prstGeom prst="rect">
            <a:avLst/>
          </a:prstGeom>
          <a:noFill/>
        </p:spPr>
        <p:txBody>
          <a:bodyPr wrap="square" rtlCol="0">
            <a:spAutoFit/>
          </a:bodyPr>
          <a:lstStyle/>
          <a:p>
            <a:pPr algn="ctr"/>
            <a:r>
              <a:rPr lang="en-US" dirty="0"/>
              <a:t>Aerial</a:t>
            </a:r>
          </a:p>
        </p:txBody>
      </p:sp>
      <p:sp>
        <p:nvSpPr>
          <p:cNvPr id="16" name="TextBox 15"/>
          <p:cNvSpPr txBox="1"/>
          <p:nvPr/>
        </p:nvSpPr>
        <p:spPr>
          <a:xfrm>
            <a:off x="6117476" y="4374402"/>
            <a:ext cx="2797924" cy="308661"/>
          </a:xfrm>
          <a:prstGeom prst="rect">
            <a:avLst/>
          </a:prstGeom>
          <a:noFill/>
        </p:spPr>
        <p:txBody>
          <a:bodyPr wrap="square" rtlCol="0">
            <a:spAutoFit/>
          </a:bodyPr>
          <a:lstStyle/>
          <a:p>
            <a:pPr algn="ctr"/>
            <a:r>
              <a:rPr lang="en-US" dirty="0"/>
              <a:t>UAS Aerial</a:t>
            </a:r>
          </a:p>
        </p:txBody>
      </p:sp>
    </p:spTree>
    <p:extLst>
      <p:ext uri="{BB962C8B-B14F-4D97-AF65-F5344CB8AC3E}">
        <p14:creationId xmlns:p14="http://schemas.microsoft.com/office/powerpoint/2010/main" val="25377010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 name="TextBox 1"/>
          <p:cNvSpPr txBox="1"/>
          <p:nvPr/>
        </p:nvSpPr>
        <p:spPr>
          <a:xfrm>
            <a:off x="8948966" y="2921000"/>
            <a:ext cx="2148114" cy="369332"/>
          </a:xfrm>
          <a:prstGeom prst="rect">
            <a:avLst/>
          </a:prstGeom>
          <a:noFill/>
          <a:effectLst>
            <a:outerShdw blurRad="50800" dist="38100" dir="8100000" algn="tr" rotWithShape="0">
              <a:prstClr val="black">
                <a:alpha val="69000"/>
              </a:prstClr>
            </a:outerShdw>
          </a:effectLst>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Satellite </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351745" y="4375286"/>
            <a:ext cx="1342553" cy="349896"/>
          </a:xfrm>
          <a:prstGeom prst="rect">
            <a:avLst/>
          </a:prstGeom>
        </p:spPr>
      </p:pic>
      <p:sp>
        <p:nvSpPr>
          <p:cNvPr id="13"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Imagery Comparisons</a:t>
            </a:r>
            <a:endParaRPr sz="2400" b="1" dirty="0">
              <a:solidFill>
                <a:schemeClr val="dk1"/>
              </a:solidFill>
              <a:latin typeface="Arial"/>
              <a:ea typeface="Arial"/>
              <a:cs typeface="Arial"/>
              <a:sym typeface="Arial"/>
            </a:endParaRPr>
          </a:p>
        </p:txBody>
      </p:sp>
      <p:pic>
        <p:nvPicPr>
          <p:cNvPr id="16386" name="Picture 2" descr="http://weclipart.com/gimg/3DE262ECF4A13994/dc7oMMbGi.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190985" y="6237201"/>
            <a:ext cx="440083" cy="44631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5237" y="1339143"/>
            <a:ext cx="8119163" cy="954107"/>
          </a:xfrm>
          <a:prstGeom prst="rect">
            <a:avLst/>
          </a:prstGeom>
          <a:noFill/>
        </p:spPr>
        <p:txBody>
          <a:bodyPr wrap="square" rtlCol="0">
            <a:spAutoFit/>
          </a:bodyPr>
          <a:lstStyle/>
          <a:p>
            <a:r>
              <a:rPr lang="en-US" b="1" dirty="0"/>
              <a:t>Potential UAS Imagery Applications</a:t>
            </a:r>
          </a:p>
          <a:p>
            <a:endParaRPr lang="en-US" b="1" dirty="0"/>
          </a:p>
          <a:p>
            <a:pPr marL="285750" indent="-285750">
              <a:buFont typeface="Arial" panose="020B0604020202020204" pitchFamily="34" charset="0"/>
              <a:buChar char="•"/>
            </a:pPr>
            <a:r>
              <a:rPr lang="en-US" dirty="0"/>
              <a:t>Remote roof condition inspections</a:t>
            </a:r>
          </a:p>
          <a:p>
            <a:pPr marL="285750" indent="-285750">
              <a:buFont typeface="Arial" panose="020B0604020202020204" pitchFamily="34" charset="0"/>
              <a:buChar char="•"/>
            </a:pPr>
            <a:r>
              <a:rPr lang="en-US" dirty="0"/>
              <a:t>Building code violation inspections</a:t>
            </a:r>
          </a:p>
        </p:txBody>
      </p:sp>
      <p:pic>
        <p:nvPicPr>
          <p:cNvPr id="5" name="Picture 4"/>
          <p:cNvPicPr>
            <a:picLocks noChangeAspect="1"/>
          </p:cNvPicPr>
          <p:nvPr/>
        </p:nvPicPr>
        <p:blipFill>
          <a:blip r:embed="rId5"/>
          <a:stretch>
            <a:fillRect/>
          </a:stretch>
        </p:blipFill>
        <p:spPr>
          <a:xfrm>
            <a:off x="6904039" y="6025414"/>
            <a:ext cx="1423195" cy="211787"/>
          </a:xfrm>
          <a:prstGeom prst="rect">
            <a:avLst/>
          </a:prstGeom>
        </p:spPr>
      </p:pic>
      <p:pic>
        <p:nvPicPr>
          <p:cNvPr id="11" name="Shape 37" descr="2_Basemap.png"/>
          <p:cNvPicPr preferRelativeResize="0"/>
          <p:nvPr/>
        </p:nvPicPr>
        <p:blipFill rotWithShape="1">
          <a:blip r:embed="rId6" cstate="hqprint">
            <a:alphaModFix/>
            <a:extLst>
              <a:ext uri="{28A0092B-C50C-407E-A947-70E740481C1C}">
                <a14:useLocalDpi xmlns:a14="http://schemas.microsoft.com/office/drawing/2010/main"/>
              </a:ext>
            </a:extLst>
          </a:blip>
          <a:srcRect t="4618"/>
          <a:stretch/>
        </p:blipFill>
        <p:spPr>
          <a:xfrm>
            <a:off x="454220" y="2772230"/>
            <a:ext cx="2751474" cy="2027957"/>
          </a:xfrm>
          <a:prstGeom prst="rect">
            <a:avLst/>
          </a:prstGeom>
          <a:noFill/>
          <a:ln>
            <a:noFill/>
          </a:ln>
        </p:spPr>
      </p:pic>
      <p:pic>
        <p:nvPicPr>
          <p:cNvPr id="12" name="Shape 38" descr="2_Aerial.png"/>
          <p:cNvPicPr preferRelativeResize="0"/>
          <p:nvPr/>
        </p:nvPicPr>
        <p:blipFill>
          <a:blip r:embed="rId7" cstate="hqprint">
            <a:alphaModFix/>
            <a:extLst>
              <a:ext uri="{28A0092B-C50C-407E-A947-70E740481C1C}">
                <a14:useLocalDpi xmlns:a14="http://schemas.microsoft.com/office/drawing/2010/main"/>
              </a:ext>
            </a:extLst>
          </a:blip>
          <a:stretch>
            <a:fillRect/>
          </a:stretch>
        </p:blipFill>
        <p:spPr>
          <a:xfrm>
            <a:off x="3205694" y="2724941"/>
            <a:ext cx="2678452" cy="2069684"/>
          </a:xfrm>
          <a:prstGeom prst="rect">
            <a:avLst/>
          </a:prstGeom>
          <a:noFill/>
          <a:ln>
            <a:noFill/>
          </a:ln>
        </p:spPr>
      </p:pic>
      <p:pic>
        <p:nvPicPr>
          <p:cNvPr id="16" name="Shape 39" descr="2_Big.png"/>
          <p:cNvPicPr preferRelativeResize="0"/>
          <p:nvPr/>
        </p:nvPicPr>
        <p:blipFill>
          <a:blip r:embed="rId8" cstate="hqprint">
            <a:alphaModFix/>
            <a:extLst>
              <a:ext uri="{28A0092B-C50C-407E-A947-70E740481C1C}">
                <a14:useLocalDpi xmlns:a14="http://schemas.microsoft.com/office/drawing/2010/main"/>
              </a:ext>
            </a:extLst>
          </a:blip>
          <a:stretch>
            <a:fillRect/>
          </a:stretch>
        </p:blipFill>
        <p:spPr>
          <a:xfrm>
            <a:off x="5884146" y="2724921"/>
            <a:ext cx="2678452" cy="2069722"/>
          </a:xfrm>
          <a:prstGeom prst="rect">
            <a:avLst/>
          </a:prstGeom>
          <a:noFill/>
          <a:ln>
            <a:noFill/>
          </a:ln>
        </p:spPr>
      </p:pic>
      <p:sp>
        <p:nvSpPr>
          <p:cNvPr id="17" name="TextBox 16"/>
          <p:cNvSpPr txBox="1"/>
          <p:nvPr/>
        </p:nvSpPr>
        <p:spPr>
          <a:xfrm>
            <a:off x="290286" y="4788080"/>
            <a:ext cx="2800780" cy="307777"/>
          </a:xfrm>
          <a:prstGeom prst="rect">
            <a:avLst/>
          </a:prstGeom>
          <a:noFill/>
        </p:spPr>
        <p:txBody>
          <a:bodyPr wrap="square" rtlCol="0">
            <a:spAutoFit/>
          </a:bodyPr>
          <a:lstStyle/>
          <a:p>
            <a:pPr algn="ctr"/>
            <a:r>
              <a:rPr lang="en-US" dirty="0"/>
              <a:t>Satellite</a:t>
            </a:r>
          </a:p>
        </p:txBody>
      </p:sp>
      <p:sp>
        <p:nvSpPr>
          <p:cNvPr id="18" name="TextBox 17"/>
          <p:cNvSpPr txBox="1"/>
          <p:nvPr/>
        </p:nvSpPr>
        <p:spPr>
          <a:xfrm>
            <a:off x="3176026" y="4794625"/>
            <a:ext cx="2800780" cy="307777"/>
          </a:xfrm>
          <a:prstGeom prst="rect">
            <a:avLst/>
          </a:prstGeom>
          <a:noFill/>
        </p:spPr>
        <p:txBody>
          <a:bodyPr wrap="square" rtlCol="0">
            <a:spAutoFit/>
          </a:bodyPr>
          <a:lstStyle/>
          <a:p>
            <a:pPr algn="ctr"/>
            <a:r>
              <a:rPr lang="en-US" dirty="0"/>
              <a:t>Aerial</a:t>
            </a:r>
          </a:p>
        </p:txBody>
      </p:sp>
      <p:sp>
        <p:nvSpPr>
          <p:cNvPr id="19" name="TextBox 18"/>
          <p:cNvSpPr txBox="1"/>
          <p:nvPr/>
        </p:nvSpPr>
        <p:spPr>
          <a:xfrm>
            <a:off x="6033656" y="4788080"/>
            <a:ext cx="2797924" cy="308661"/>
          </a:xfrm>
          <a:prstGeom prst="rect">
            <a:avLst/>
          </a:prstGeom>
          <a:noFill/>
        </p:spPr>
        <p:txBody>
          <a:bodyPr wrap="square" rtlCol="0">
            <a:spAutoFit/>
          </a:bodyPr>
          <a:lstStyle/>
          <a:p>
            <a:pPr algn="ctr"/>
            <a:r>
              <a:rPr lang="en-US" dirty="0"/>
              <a:t>UAS Aerial</a:t>
            </a:r>
          </a:p>
        </p:txBody>
      </p:sp>
    </p:spTree>
    <p:extLst>
      <p:ext uri="{BB962C8B-B14F-4D97-AF65-F5344CB8AC3E}">
        <p14:creationId xmlns:p14="http://schemas.microsoft.com/office/powerpoint/2010/main" val="40739537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 name="TextBox 1"/>
          <p:cNvSpPr txBox="1"/>
          <p:nvPr/>
        </p:nvSpPr>
        <p:spPr>
          <a:xfrm>
            <a:off x="8948966" y="2921000"/>
            <a:ext cx="2148114" cy="369332"/>
          </a:xfrm>
          <a:prstGeom prst="rect">
            <a:avLst/>
          </a:prstGeom>
          <a:noFill/>
          <a:effectLst>
            <a:outerShdw blurRad="50800" dist="38100" dir="8100000" algn="tr" rotWithShape="0">
              <a:prstClr val="black">
                <a:alpha val="69000"/>
              </a:prstClr>
            </a:outerShdw>
          </a:effectLst>
        </p:spPr>
        <p:txBody>
          <a:bodyPr wrap="square" rtlCol="0">
            <a:spAutoFit/>
          </a:bodyPr>
          <a:lstStyle/>
          <a:p>
            <a:pPr algn="ctr"/>
            <a:r>
              <a:rPr lang="en-US" sz="1800" b="1" dirty="0">
                <a:solidFill>
                  <a:schemeClr val="bg1"/>
                </a:solidFill>
                <a:effectLst>
                  <a:outerShdw blurRad="38100" dist="38100" dir="2700000" algn="tl">
                    <a:srgbClr val="000000">
                      <a:alpha val="43137"/>
                    </a:srgbClr>
                  </a:outerShdw>
                </a:effectLst>
              </a:rPr>
              <a:t>Satellite </a:t>
            </a:r>
          </a:p>
        </p:txBody>
      </p:sp>
      <p:pic>
        <p:nvPicPr>
          <p:cNvPr id="10" name="Picture 9"/>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9351745" y="4375286"/>
            <a:ext cx="1342553" cy="349896"/>
          </a:xfrm>
          <a:prstGeom prst="rect">
            <a:avLst/>
          </a:prstGeom>
        </p:spPr>
      </p:pic>
      <p:sp>
        <p:nvSpPr>
          <p:cNvPr id="13"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Imagery Comparisons</a:t>
            </a:r>
            <a:endParaRPr sz="2400" b="1" dirty="0">
              <a:solidFill>
                <a:schemeClr val="dk1"/>
              </a:solidFill>
              <a:latin typeface="Arial"/>
              <a:ea typeface="Arial"/>
              <a:cs typeface="Arial"/>
              <a:sym typeface="Arial"/>
            </a:endParaRPr>
          </a:p>
        </p:txBody>
      </p:sp>
      <p:pic>
        <p:nvPicPr>
          <p:cNvPr id="16386" name="Picture 2" descr="http://weclipart.com/gimg/3DE262ECF4A13994/dc7oMMbGi.png"/>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6190985" y="6237201"/>
            <a:ext cx="440083" cy="446314"/>
          </a:xfrm>
          <a:prstGeom prst="rect">
            <a:avLst/>
          </a:prstGeom>
          <a:noFill/>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15237" y="1339143"/>
            <a:ext cx="8119163" cy="954107"/>
          </a:xfrm>
          <a:prstGeom prst="rect">
            <a:avLst/>
          </a:prstGeom>
          <a:noFill/>
        </p:spPr>
        <p:txBody>
          <a:bodyPr wrap="square" rtlCol="0">
            <a:spAutoFit/>
          </a:bodyPr>
          <a:lstStyle/>
          <a:p>
            <a:r>
              <a:rPr lang="en-US" b="1" dirty="0"/>
              <a:t>Potential UAS Imagery Applications</a:t>
            </a:r>
          </a:p>
          <a:p>
            <a:endParaRPr lang="en-US" b="1" dirty="0"/>
          </a:p>
          <a:p>
            <a:pPr marL="285750" indent="-285750">
              <a:buFont typeface="Arial" panose="020B0604020202020204" pitchFamily="34" charset="0"/>
              <a:buChar char="•"/>
            </a:pPr>
            <a:r>
              <a:rPr lang="en-US" dirty="0"/>
              <a:t>Construction site progress inspections</a:t>
            </a:r>
          </a:p>
          <a:p>
            <a:pPr marL="285750" indent="-285750">
              <a:buFont typeface="Arial" panose="020B0604020202020204" pitchFamily="34" charset="0"/>
              <a:buChar char="•"/>
            </a:pPr>
            <a:r>
              <a:rPr lang="en-US" dirty="0"/>
              <a:t>Environmental regulation enforcement </a:t>
            </a:r>
          </a:p>
        </p:txBody>
      </p:sp>
      <p:pic>
        <p:nvPicPr>
          <p:cNvPr id="5" name="Picture 4"/>
          <p:cNvPicPr>
            <a:picLocks noChangeAspect="1"/>
          </p:cNvPicPr>
          <p:nvPr/>
        </p:nvPicPr>
        <p:blipFill>
          <a:blip r:embed="rId5"/>
          <a:stretch>
            <a:fillRect/>
          </a:stretch>
        </p:blipFill>
        <p:spPr>
          <a:xfrm>
            <a:off x="6904039" y="6025414"/>
            <a:ext cx="1423195" cy="211787"/>
          </a:xfrm>
          <a:prstGeom prst="rect">
            <a:avLst/>
          </a:prstGeom>
        </p:spPr>
      </p:pic>
      <p:sp>
        <p:nvSpPr>
          <p:cNvPr id="17" name="TextBox 16"/>
          <p:cNvSpPr txBox="1"/>
          <p:nvPr/>
        </p:nvSpPr>
        <p:spPr>
          <a:xfrm>
            <a:off x="290286" y="4788080"/>
            <a:ext cx="2800780" cy="307777"/>
          </a:xfrm>
          <a:prstGeom prst="rect">
            <a:avLst/>
          </a:prstGeom>
          <a:noFill/>
        </p:spPr>
        <p:txBody>
          <a:bodyPr wrap="square" rtlCol="0">
            <a:spAutoFit/>
          </a:bodyPr>
          <a:lstStyle/>
          <a:p>
            <a:pPr algn="ctr"/>
            <a:r>
              <a:rPr lang="en-US" dirty="0"/>
              <a:t>Satellite</a:t>
            </a:r>
          </a:p>
        </p:txBody>
      </p:sp>
      <p:sp>
        <p:nvSpPr>
          <p:cNvPr id="18" name="TextBox 17"/>
          <p:cNvSpPr txBox="1"/>
          <p:nvPr/>
        </p:nvSpPr>
        <p:spPr>
          <a:xfrm>
            <a:off x="3176026" y="4794625"/>
            <a:ext cx="2800780" cy="307777"/>
          </a:xfrm>
          <a:prstGeom prst="rect">
            <a:avLst/>
          </a:prstGeom>
          <a:noFill/>
        </p:spPr>
        <p:txBody>
          <a:bodyPr wrap="square" rtlCol="0">
            <a:spAutoFit/>
          </a:bodyPr>
          <a:lstStyle/>
          <a:p>
            <a:pPr algn="ctr"/>
            <a:r>
              <a:rPr lang="en-US" dirty="0"/>
              <a:t>Aerial</a:t>
            </a:r>
          </a:p>
        </p:txBody>
      </p:sp>
      <p:sp>
        <p:nvSpPr>
          <p:cNvPr id="19" name="TextBox 18"/>
          <p:cNvSpPr txBox="1"/>
          <p:nvPr/>
        </p:nvSpPr>
        <p:spPr>
          <a:xfrm>
            <a:off x="6033656" y="4788080"/>
            <a:ext cx="2797924" cy="308661"/>
          </a:xfrm>
          <a:prstGeom prst="rect">
            <a:avLst/>
          </a:prstGeom>
          <a:noFill/>
        </p:spPr>
        <p:txBody>
          <a:bodyPr wrap="square" rtlCol="0">
            <a:spAutoFit/>
          </a:bodyPr>
          <a:lstStyle/>
          <a:p>
            <a:pPr algn="ctr"/>
            <a:r>
              <a:rPr lang="en-US" dirty="0"/>
              <a:t>UAS Aerial</a:t>
            </a:r>
          </a:p>
        </p:txBody>
      </p:sp>
      <p:pic>
        <p:nvPicPr>
          <p:cNvPr id="21" name="Shape 54" descr="4_Basemap.png"/>
          <p:cNvPicPr preferRelativeResize="0"/>
          <p:nvPr/>
        </p:nvPicPr>
        <p:blipFill>
          <a:blip r:embed="rId6" cstate="hqprint">
            <a:alphaModFix/>
            <a:extLst>
              <a:ext uri="{28A0092B-C50C-407E-A947-70E740481C1C}">
                <a14:useLocalDpi xmlns:a14="http://schemas.microsoft.com/office/drawing/2010/main"/>
              </a:ext>
            </a:extLst>
          </a:blip>
          <a:stretch>
            <a:fillRect/>
          </a:stretch>
        </p:blipFill>
        <p:spPr>
          <a:xfrm>
            <a:off x="280835" y="2523609"/>
            <a:ext cx="2849065" cy="2201565"/>
          </a:xfrm>
          <a:prstGeom prst="rect">
            <a:avLst/>
          </a:prstGeom>
          <a:noFill/>
          <a:ln>
            <a:noFill/>
          </a:ln>
        </p:spPr>
      </p:pic>
      <p:pic>
        <p:nvPicPr>
          <p:cNvPr id="22" name="Shape 55" descr="4_Aerial.png"/>
          <p:cNvPicPr preferRelativeResize="0"/>
          <p:nvPr/>
        </p:nvPicPr>
        <p:blipFill>
          <a:blip r:embed="rId7" cstate="hqprint">
            <a:alphaModFix/>
            <a:extLst>
              <a:ext uri="{28A0092B-C50C-407E-A947-70E740481C1C}">
                <a14:useLocalDpi xmlns:a14="http://schemas.microsoft.com/office/drawing/2010/main"/>
              </a:ext>
            </a:extLst>
          </a:blip>
          <a:stretch>
            <a:fillRect/>
          </a:stretch>
        </p:blipFill>
        <p:spPr>
          <a:xfrm>
            <a:off x="3114980" y="2523628"/>
            <a:ext cx="2849065" cy="2201550"/>
          </a:xfrm>
          <a:prstGeom prst="rect">
            <a:avLst/>
          </a:prstGeom>
          <a:noFill/>
          <a:ln>
            <a:noFill/>
          </a:ln>
        </p:spPr>
      </p:pic>
      <p:pic>
        <p:nvPicPr>
          <p:cNvPr id="23" name="Shape 56" descr="4_Big.png"/>
          <p:cNvPicPr preferRelativeResize="0"/>
          <p:nvPr/>
        </p:nvPicPr>
        <p:blipFill>
          <a:blip r:embed="rId8" cstate="hqprint">
            <a:alphaModFix/>
            <a:extLst>
              <a:ext uri="{28A0092B-C50C-407E-A947-70E740481C1C}">
                <a14:useLocalDpi xmlns:a14="http://schemas.microsoft.com/office/drawing/2010/main"/>
              </a:ext>
            </a:extLst>
          </a:blip>
          <a:stretch>
            <a:fillRect/>
          </a:stretch>
        </p:blipFill>
        <p:spPr>
          <a:xfrm>
            <a:off x="5964045" y="2523617"/>
            <a:ext cx="2849065" cy="2201565"/>
          </a:xfrm>
          <a:prstGeom prst="rect">
            <a:avLst/>
          </a:prstGeom>
          <a:noFill/>
          <a:ln>
            <a:noFill/>
          </a:ln>
        </p:spPr>
      </p:pic>
    </p:spTree>
    <p:extLst>
      <p:ext uri="{BB962C8B-B14F-4D97-AF65-F5344CB8AC3E}">
        <p14:creationId xmlns:p14="http://schemas.microsoft.com/office/powerpoint/2010/main" val="13393912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Shape 65"/>
          <p:cNvSpPr txBox="1"/>
          <p:nvPr/>
        </p:nvSpPr>
        <p:spPr>
          <a:xfrm>
            <a:off x="49650" y="0"/>
            <a:ext cx="9044700" cy="1347000"/>
          </a:xfrm>
          <a:prstGeom prst="rect">
            <a:avLst/>
          </a:prstGeom>
          <a:noFill/>
          <a:ln>
            <a:noFill/>
          </a:ln>
        </p:spPr>
        <p:txBody>
          <a:bodyPr wrap="square" lIns="91425" tIns="91425" rIns="91425" bIns="91425" anchor="ctr" anchorCtr="0">
            <a:noAutofit/>
          </a:bodyPr>
          <a:lstStyle/>
          <a:p>
            <a:pPr lvl="0" rtl="0">
              <a:spcBef>
                <a:spcPts val="0"/>
              </a:spcBef>
              <a:buNone/>
            </a:pPr>
            <a:r>
              <a:rPr lang="en-US" sz="2400" b="1" dirty="0">
                <a:solidFill>
                  <a:schemeClr val="dk1"/>
                </a:solidFill>
              </a:rPr>
              <a:t>Polygon Comparisons </a:t>
            </a:r>
          </a:p>
        </p:txBody>
      </p:sp>
      <p:pic>
        <p:nvPicPr>
          <p:cNvPr id="66" name="Shape 66" descr="123.jpg"/>
          <p:cNvPicPr preferRelativeResize="0">
            <a:picLocks noChangeAspect="1"/>
          </p:cNvPicPr>
          <p:nvPr/>
        </p:nvPicPr>
        <p:blipFill>
          <a:blip r:embed="rId3">
            <a:alphaModFix/>
          </a:blip>
          <a:stretch>
            <a:fillRect/>
          </a:stretch>
        </p:blipFill>
        <p:spPr>
          <a:xfrm>
            <a:off x="1989011" y="952728"/>
            <a:ext cx="5165978" cy="4824518"/>
          </a:xfrm>
          <a:prstGeom prst="rect">
            <a:avLst/>
          </a:prstGeom>
          <a:noFill/>
          <a:ln>
            <a:noFill/>
          </a:ln>
        </p:spPr>
      </p:pic>
      <p:pic>
        <p:nvPicPr>
          <p:cNvPr id="8" name="Shape 69" descr="3.jpg">
            <a:extLst>
              <a:ext uri="{FF2B5EF4-FFF2-40B4-BE49-F238E27FC236}">
                <a16:creationId xmlns:a16="http://schemas.microsoft.com/office/drawing/2014/main" id="{95AA1640-8AD7-4FDE-B9D5-FFF95BF128D3}"/>
              </a:ext>
            </a:extLst>
          </p:cNvPr>
          <p:cNvPicPr preferRelativeResize="0"/>
          <p:nvPr/>
        </p:nvPicPr>
        <p:blipFill rotWithShape="1">
          <a:blip r:embed="rId4">
            <a:alphaModFix/>
          </a:blip>
          <a:srcRect l="10091" t="21745" r="6628" b="18882"/>
          <a:stretch/>
        </p:blipFill>
        <p:spPr>
          <a:xfrm>
            <a:off x="7468512" y="4998399"/>
            <a:ext cx="1582405" cy="602301"/>
          </a:xfrm>
          <a:prstGeom prst="rect">
            <a:avLst/>
          </a:prstGeom>
          <a:noFill/>
          <a:ln>
            <a:noFill/>
          </a:ln>
        </p:spPr>
      </p:pic>
    </p:spTree>
    <p:extLst>
      <p:ext uri="{BB962C8B-B14F-4D97-AF65-F5344CB8AC3E}">
        <p14:creationId xmlns:p14="http://schemas.microsoft.com/office/powerpoint/2010/main" val="28781540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68" descr="2.jpg">
            <a:extLst>
              <a:ext uri="{FF2B5EF4-FFF2-40B4-BE49-F238E27FC236}">
                <a16:creationId xmlns:a16="http://schemas.microsoft.com/office/drawing/2014/main" id="{65B39B63-D432-4335-8847-40C86018229A}"/>
              </a:ext>
            </a:extLst>
          </p:cNvPr>
          <p:cNvPicPr preferRelativeResize="0"/>
          <p:nvPr/>
        </p:nvPicPr>
        <p:blipFill>
          <a:blip r:embed="rId2">
            <a:alphaModFix/>
          </a:blip>
          <a:stretch>
            <a:fillRect/>
          </a:stretch>
        </p:blipFill>
        <p:spPr>
          <a:xfrm>
            <a:off x="2286098" y="1072673"/>
            <a:ext cx="4571803" cy="4681977"/>
          </a:xfrm>
          <a:prstGeom prst="rect">
            <a:avLst/>
          </a:prstGeom>
          <a:noFill/>
          <a:ln>
            <a:noFill/>
          </a:ln>
        </p:spPr>
      </p:pic>
      <p:sp>
        <p:nvSpPr>
          <p:cNvPr id="5" name="Shape 65">
            <a:extLst>
              <a:ext uri="{FF2B5EF4-FFF2-40B4-BE49-F238E27FC236}">
                <a16:creationId xmlns:a16="http://schemas.microsoft.com/office/drawing/2014/main" id="{C641938D-37B7-49CA-9F3E-0241EA136502}"/>
              </a:ext>
            </a:extLst>
          </p:cNvPr>
          <p:cNvSpPr txBox="1"/>
          <p:nvPr/>
        </p:nvSpPr>
        <p:spPr>
          <a:xfrm>
            <a:off x="49650" y="0"/>
            <a:ext cx="9044700" cy="1347000"/>
          </a:xfrm>
          <a:prstGeom prst="rect">
            <a:avLst/>
          </a:prstGeom>
          <a:noFill/>
          <a:ln>
            <a:noFill/>
          </a:ln>
        </p:spPr>
        <p:txBody>
          <a:bodyPr wrap="square" lIns="91425" tIns="91425" rIns="91425" bIns="91425" anchor="ctr" anchorCtr="0">
            <a:noAutofit/>
          </a:bodyPr>
          <a:lstStyle/>
          <a:p>
            <a:pPr lvl="0" rtl="0">
              <a:spcBef>
                <a:spcPts val="0"/>
              </a:spcBef>
              <a:buNone/>
            </a:pPr>
            <a:r>
              <a:rPr lang="en-US" sz="2400" b="1" dirty="0">
                <a:solidFill>
                  <a:schemeClr val="dk1"/>
                </a:solidFill>
              </a:rPr>
              <a:t>Polygon Comparisons </a:t>
            </a:r>
          </a:p>
        </p:txBody>
      </p:sp>
      <p:pic>
        <p:nvPicPr>
          <p:cNvPr id="6" name="Shape 69" descr="3.jpg">
            <a:extLst>
              <a:ext uri="{FF2B5EF4-FFF2-40B4-BE49-F238E27FC236}">
                <a16:creationId xmlns:a16="http://schemas.microsoft.com/office/drawing/2014/main" id="{0AC09204-D948-4802-92CF-74246F163AC5}"/>
              </a:ext>
            </a:extLst>
          </p:cNvPr>
          <p:cNvPicPr preferRelativeResize="0"/>
          <p:nvPr/>
        </p:nvPicPr>
        <p:blipFill rotWithShape="1">
          <a:blip r:embed="rId3">
            <a:alphaModFix/>
          </a:blip>
          <a:srcRect l="10091" t="21745" r="6628" b="18882"/>
          <a:stretch/>
        </p:blipFill>
        <p:spPr>
          <a:xfrm>
            <a:off x="7473616" y="4998399"/>
            <a:ext cx="1582405" cy="602301"/>
          </a:xfrm>
          <a:prstGeom prst="rect">
            <a:avLst/>
          </a:prstGeom>
          <a:noFill/>
          <a:ln>
            <a:noFill/>
          </a:ln>
        </p:spPr>
      </p:pic>
    </p:spTree>
    <p:extLst>
      <p:ext uri="{BB962C8B-B14F-4D97-AF65-F5344CB8AC3E}">
        <p14:creationId xmlns:p14="http://schemas.microsoft.com/office/powerpoint/2010/main" val="2414363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hape 67" descr="1.jpg">
            <a:extLst>
              <a:ext uri="{FF2B5EF4-FFF2-40B4-BE49-F238E27FC236}">
                <a16:creationId xmlns:a16="http://schemas.microsoft.com/office/drawing/2014/main" id="{D341C97F-C074-4915-BBA8-A5BC1D15FD42}"/>
              </a:ext>
            </a:extLst>
          </p:cNvPr>
          <p:cNvPicPr preferRelativeResize="0"/>
          <p:nvPr/>
        </p:nvPicPr>
        <p:blipFill>
          <a:blip r:embed="rId2">
            <a:alphaModFix/>
          </a:blip>
          <a:stretch>
            <a:fillRect/>
          </a:stretch>
        </p:blipFill>
        <p:spPr>
          <a:xfrm>
            <a:off x="1407561" y="905386"/>
            <a:ext cx="6164985" cy="4809880"/>
          </a:xfrm>
          <a:prstGeom prst="rect">
            <a:avLst/>
          </a:prstGeom>
          <a:noFill/>
          <a:ln>
            <a:noFill/>
          </a:ln>
        </p:spPr>
      </p:pic>
      <p:pic>
        <p:nvPicPr>
          <p:cNvPr id="3" name="Shape 69" descr="3.jpg">
            <a:extLst>
              <a:ext uri="{FF2B5EF4-FFF2-40B4-BE49-F238E27FC236}">
                <a16:creationId xmlns:a16="http://schemas.microsoft.com/office/drawing/2014/main" id="{5B99BDD2-ACFF-413F-99AB-9886E86C6238}"/>
              </a:ext>
            </a:extLst>
          </p:cNvPr>
          <p:cNvPicPr preferRelativeResize="0"/>
          <p:nvPr/>
        </p:nvPicPr>
        <p:blipFill rotWithShape="1">
          <a:blip r:embed="rId3">
            <a:alphaModFix/>
          </a:blip>
          <a:srcRect l="10091" t="21745" r="6628" b="18882"/>
          <a:stretch/>
        </p:blipFill>
        <p:spPr>
          <a:xfrm>
            <a:off x="7473616" y="4998399"/>
            <a:ext cx="1582405" cy="602301"/>
          </a:xfrm>
          <a:prstGeom prst="rect">
            <a:avLst/>
          </a:prstGeom>
          <a:noFill/>
          <a:ln>
            <a:noFill/>
          </a:ln>
        </p:spPr>
      </p:pic>
      <p:sp>
        <p:nvSpPr>
          <p:cNvPr id="4" name="Shape 65">
            <a:extLst>
              <a:ext uri="{FF2B5EF4-FFF2-40B4-BE49-F238E27FC236}">
                <a16:creationId xmlns:a16="http://schemas.microsoft.com/office/drawing/2014/main" id="{4663D0DE-8077-41E3-9AEF-9D0BDEF0F6E0}"/>
              </a:ext>
            </a:extLst>
          </p:cNvPr>
          <p:cNvSpPr txBox="1"/>
          <p:nvPr/>
        </p:nvSpPr>
        <p:spPr>
          <a:xfrm>
            <a:off x="49650" y="0"/>
            <a:ext cx="9044700" cy="1347000"/>
          </a:xfrm>
          <a:prstGeom prst="rect">
            <a:avLst/>
          </a:prstGeom>
          <a:noFill/>
          <a:ln>
            <a:noFill/>
          </a:ln>
        </p:spPr>
        <p:txBody>
          <a:bodyPr wrap="square" lIns="91425" tIns="91425" rIns="91425" bIns="91425" anchor="ctr" anchorCtr="0">
            <a:noAutofit/>
          </a:bodyPr>
          <a:lstStyle/>
          <a:p>
            <a:pPr lvl="0" rtl="0">
              <a:spcBef>
                <a:spcPts val="0"/>
              </a:spcBef>
              <a:buNone/>
            </a:pPr>
            <a:r>
              <a:rPr lang="en-US" sz="2400" b="1" dirty="0">
                <a:solidFill>
                  <a:schemeClr val="dk1"/>
                </a:solidFill>
              </a:rPr>
              <a:t>Polygon Comparisons </a:t>
            </a:r>
          </a:p>
        </p:txBody>
      </p:sp>
    </p:spTree>
    <p:extLst>
      <p:ext uri="{BB962C8B-B14F-4D97-AF65-F5344CB8AC3E}">
        <p14:creationId xmlns:p14="http://schemas.microsoft.com/office/powerpoint/2010/main" val="42801493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4"/>
        <p:cNvGrpSpPr/>
        <p:nvPr/>
      </p:nvGrpSpPr>
      <p:grpSpPr>
        <a:xfrm>
          <a:off x="0" y="0"/>
          <a:ext cx="0" cy="0"/>
          <a:chOff x="0" y="0"/>
          <a:chExt cx="0" cy="0"/>
        </a:xfrm>
      </p:grpSpPr>
      <p:sp>
        <p:nvSpPr>
          <p:cNvPr id="25" name="Shape 25"/>
          <p:cNvSpPr txBox="1"/>
          <p:nvPr/>
        </p:nvSpPr>
        <p:spPr>
          <a:xfrm>
            <a:off x="7274981" y="6214528"/>
            <a:ext cx="1625599" cy="31749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100" b="1" i="0" u="none" strike="noStrike" cap="none">
                <a:solidFill>
                  <a:schemeClr val="lt1"/>
                </a:solidFill>
                <a:latin typeface="Arial"/>
                <a:ea typeface="Arial"/>
                <a:cs typeface="Arial"/>
                <a:sym typeface="Arial"/>
              </a:rPr>
              <a:t>SECTION TITLE  |  2</a:t>
            </a:r>
          </a:p>
        </p:txBody>
      </p:sp>
      <p:sp>
        <p:nvSpPr>
          <p:cNvPr id="27" name="Shape 27"/>
          <p:cNvSpPr txBox="1"/>
          <p:nvPr/>
        </p:nvSpPr>
        <p:spPr>
          <a:xfrm>
            <a:off x="6944802" y="6214528"/>
            <a:ext cx="2031325" cy="430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i="0" u="none" strike="noStrike" cap="none">
                <a:solidFill>
                  <a:srgbClr val="000000"/>
                </a:solidFill>
                <a:latin typeface="Arial"/>
                <a:ea typeface="Arial"/>
                <a:cs typeface="Arial"/>
                <a:sym typeface="Arial"/>
              </a:rPr>
              <a:t>Spatial Data Acquisition |  2</a:t>
            </a:r>
          </a:p>
          <a:p>
            <a:pPr marL="0" marR="0" lvl="0" indent="0" algn="l" rtl="0">
              <a:spcBef>
                <a:spcPts val="0"/>
              </a:spcBef>
              <a:buNone/>
            </a:pPr>
            <a:endParaRPr sz="1100" b="1">
              <a:solidFill>
                <a:srgbClr val="000000"/>
              </a:solidFill>
              <a:latin typeface="Arial"/>
              <a:ea typeface="Arial"/>
              <a:cs typeface="Arial"/>
              <a:sym typeface="Arial"/>
            </a:endParaRPr>
          </a:p>
        </p:txBody>
      </p:sp>
      <p:sp>
        <p:nvSpPr>
          <p:cNvPr id="7"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Background</a:t>
            </a:r>
            <a:endParaRPr lang="en-US" sz="2400" b="1" dirty="0">
              <a:solidFill>
                <a:schemeClr val="dk1"/>
              </a:solidFill>
              <a:latin typeface="Arial"/>
              <a:ea typeface="Arial"/>
              <a:cs typeface="Arial"/>
              <a:sym typeface="Arial"/>
            </a:endParaRPr>
          </a:p>
          <a:p>
            <a:pPr marL="0" marR="0" lvl="0" indent="0" algn="ctr" rtl="0">
              <a:spcBef>
                <a:spcPts val="0"/>
              </a:spcBef>
              <a:buNone/>
            </a:pPr>
            <a:endParaRPr sz="2400" b="1" dirty="0">
              <a:solidFill>
                <a:schemeClr val="dk1"/>
              </a:solidFill>
              <a:latin typeface="Arial"/>
              <a:ea typeface="Arial"/>
              <a:cs typeface="Arial"/>
              <a:sym typeface="Arial"/>
            </a:endParaRPr>
          </a:p>
        </p:txBody>
      </p:sp>
      <p:sp>
        <p:nvSpPr>
          <p:cNvPr id="2" name="Rectangle 1">
            <a:extLst>
              <a:ext uri="{FF2B5EF4-FFF2-40B4-BE49-F238E27FC236}">
                <a16:creationId xmlns:a16="http://schemas.microsoft.com/office/drawing/2014/main" id="{49FF60D4-607D-4B8E-BD0E-C730F70FDC52}"/>
              </a:ext>
            </a:extLst>
          </p:cNvPr>
          <p:cNvSpPr/>
          <p:nvPr/>
        </p:nvSpPr>
        <p:spPr>
          <a:xfrm>
            <a:off x="415237" y="1048414"/>
            <a:ext cx="7928666" cy="3139321"/>
          </a:xfrm>
          <a:prstGeom prst="rect">
            <a:avLst/>
          </a:prstGeom>
        </p:spPr>
        <p:txBody>
          <a:bodyPr wrap="square">
            <a:spAutoFit/>
          </a:bodyPr>
          <a:lstStyle/>
          <a:p>
            <a:pPr algn="just" defTabSz="457200">
              <a:buSzPct val="25000"/>
            </a:pPr>
            <a:r>
              <a:rPr lang="en-US" sz="1800" dirty="0"/>
              <a:t>	Traditional imagery </a:t>
            </a:r>
            <a:r>
              <a:rPr lang="en-US" sz="1800" dirty="0" err="1"/>
              <a:t>basemaps</a:t>
            </a:r>
            <a:r>
              <a:rPr lang="en-US" sz="1800" dirty="0"/>
              <a:t> are most often derived from satellite or aerial imagery from manned aircraft. While increasing in popularity and availability, Unmanned Aerial Systems (UASs) are still not widely used as a source of  high-resolution imagery </a:t>
            </a:r>
            <a:r>
              <a:rPr lang="en-US" sz="1800" dirty="0" err="1"/>
              <a:t>basemaps</a:t>
            </a:r>
            <a:r>
              <a:rPr lang="en-US" sz="1800" dirty="0"/>
              <a:t>. Given their technological capability, UAS should be considered a valuable asset in any GIS-intensive field research project. </a:t>
            </a:r>
          </a:p>
          <a:p>
            <a:pPr algn="just" defTabSz="457200">
              <a:buSzPct val="25000"/>
            </a:pPr>
            <a:r>
              <a:rPr lang="en-US" sz="1800" dirty="0"/>
              <a:t>	The </a:t>
            </a:r>
            <a:r>
              <a:rPr lang="en-US" sz="1800" dirty="0" err="1"/>
              <a:t>georectified</a:t>
            </a:r>
            <a:r>
              <a:rPr lang="en-US" sz="1800" dirty="0"/>
              <a:t> mosaics created from UAS are accurate for most non-survey level projects, and provide a significantly higher resolution than satellite and aerial imagery, allowing for more intelligent insight to be extracted from the raster. </a:t>
            </a:r>
          </a:p>
          <a:p>
            <a:pPr lvl="0" algn="just" defTabSz="457200">
              <a:buSzPct val="25000"/>
            </a:pPr>
            <a:endParaRPr lang="en-US" sz="1800" dirty="0">
              <a:solidFill>
                <a:srgbClr val="1D1B10"/>
              </a:solidFill>
            </a:endParaRPr>
          </a:p>
        </p:txBody>
      </p:sp>
      <p:pic>
        <p:nvPicPr>
          <p:cNvPr id="11" name="Shape 28" descr="Picture3.png">
            <a:extLst>
              <a:ext uri="{FF2B5EF4-FFF2-40B4-BE49-F238E27FC236}">
                <a16:creationId xmlns:a16="http://schemas.microsoft.com/office/drawing/2014/main" id="{4CE7B26D-F5EF-41D4-9865-EBA46AF0904C}"/>
              </a:ext>
            </a:extLst>
          </p:cNvPr>
          <p:cNvPicPr preferRelativeResize="0"/>
          <p:nvPr/>
        </p:nvPicPr>
        <p:blipFill rotWithShape="1">
          <a:blip r:embed="rId3">
            <a:alphaModFix/>
          </a:blip>
          <a:srcRect b="29821"/>
          <a:stretch/>
        </p:blipFill>
        <p:spPr>
          <a:xfrm>
            <a:off x="1019910" y="3910736"/>
            <a:ext cx="1804550" cy="1565952"/>
          </a:xfrm>
          <a:prstGeom prst="rect">
            <a:avLst/>
          </a:prstGeom>
          <a:noFill/>
          <a:ln>
            <a:noFill/>
          </a:ln>
        </p:spPr>
      </p:pic>
      <p:pic>
        <p:nvPicPr>
          <p:cNvPr id="12" name="Shape 29" descr="Picture4.png">
            <a:extLst>
              <a:ext uri="{FF2B5EF4-FFF2-40B4-BE49-F238E27FC236}">
                <a16:creationId xmlns:a16="http://schemas.microsoft.com/office/drawing/2014/main" id="{68E8FF2A-40BE-4A93-A257-0BD043565A3B}"/>
              </a:ext>
            </a:extLst>
          </p:cNvPr>
          <p:cNvPicPr preferRelativeResize="0"/>
          <p:nvPr/>
        </p:nvPicPr>
        <p:blipFill rotWithShape="1">
          <a:blip r:embed="rId4">
            <a:alphaModFix/>
          </a:blip>
          <a:srcRect b="29165"/>
          <a:stretch/>
        </p:blipFill>
        <p:spPr>
          <a:xfrm>
            <a:off x="3578285" y="3945885"/>
            <a:ext cx="1804552" cy="1530803"/>
          </a:xfrm>
          <a:prstGeom prst="rect">
            <a:avLst/>
          </a:prstGeom>
          <a:noFill/>
          <a:ln>
            <a:noFill/>
          </a:ln>
        </p:spPr>
      </p:pic>
      <p:pic>
        <p:nvPicPr>
          <p:cNvPr id="13" name="Shape 30" descr="Picture5.png">
            <a:extLst>
              <a:ext uri="{FF2B5EF4-FFF2-40B4-BE49-F238E27FC236}">
                <a16:creationId xmlns:a16="http://schemas.microsoft.com/office/drawing/2014/main" id="{7D17D809-6C71-47E8-8984-0D73FC497559}"/>
              </a:ext>
            </a:extLst>
          </p:cNvPr>
          <p:cNvPicPr preferRelativeResize="0"/>
          <p:nvPr/>
        </p:nvPicPr>
        <p:blipFill rotWithShape="1">
          <a:blip r:embed="rId5">
            <a:alphaModFix/>
          </a:blip>
          <a:srcRect b="26501"/>
          <a:stretch/>
        </p:blipFill>
        <p:spPr>
          <a:xfrm>
            <a:off x="6279609" y="3913622"/>
            <a:ext cx="1804549" cy="163580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7C77BEB2-4236-4482-AB04-7B5AEA306651}"/>
              </a:ext>
            </a:extLst>
          </p:cNvPr>
          <p:cNvGraphicFramePr>
            <a:graphicFrameLocks noChangeAspect="1"/>
          </p:cNvGraphicFramePr>
          <p:nvPr>
            <p:extLst>
              <p:ext uri="{D42A27DB-BD31-4B8C-83A1-F6EECF244321}">
                <p14:modId xmlns:p14="http://schemas.microsoft.com/office/powerpoint/2010/main" val="418927652"/>
              </p:ext>
            </p:extLst>
          </p:nvPr>
        </p:nvGraphicFramePr>
        <p:xfrm>
          <a:off x="339850" y="1548580"/>
          <a:ext cx="8404873" cy="3392131"/>
        </p:xfrm>
        <a:graphic>
          <a:graphicData uri="http://schemas.openxmlformats.org/presentationml/2006/ole">
            <mc:AlternateContent xmlns:mc="http://schemas.openxmlformats.org/markup-compatibility/2006">
              <mc:Choice xmlns:v="urn:schemas-microsoft-com:vml" Requires="v">
                <p:oleObj spid="_x0000_s15385" name="Worksheet" r:id="rId3" imgW="7553182" imgH="3438564" progId="Excel.Sheet.12">
                  <p:embed/>
                </p:oleObj>
              </mc:Choice>
              <mc:Fallback>
                <p:oleObj name="Worksheet" r:id="rId3" imgW="7553182" imgH="3438564" progId="Excel.Sheet.12">
                  <p:embed/>
                  <p:pic>
                    <p:nvPicPr>
                      <p:cNvPr id="3" name="Object 2">
                        <a:extLst>
                          <a:ext uri="{FF2B5EF4-FFF2-40B4-BE49-F238E27FC236}">
                            <a16:creationId xmlns:a16="http://schemas.microsoft.com/office/drawing/2014/main" id="{7C77BEB2-4236-4482-AB04-7B5AEA306651}"/>
                          </a:ext>
                        </a:extLst>
                      </p:cNvPr>
                      <p:cNvPicPr/>
                      <p:nvPr/>
                    </p:nvPicPr>
                    <p:blipFill>
                      <a:blip r:embed="rId4"/>
                      <a:stretch>
                        <a:fillRect/>
                      </a:stretch>
                    </p:blipFill>
                    <p:spPr>
                      <a:xfrm>
                        <a:off x="339850" y="1548580"/>
                        <a:ext cx="8404873" cy="3392131"/>
                      </a:xfrm>
                      <a:prstGeom prst="rect">
                        <a:avLst/>
                      </a:prstGeom>
                    </p:spPr>
                  </p:pic>
                </p:oleObj>
              </mc:Fallback>
            </mc:AlternateContent>
          </a:graphicData>
        </a:graphic>
      </p:graphicFrame>
      <p:sp>
        <p:nvSpPr>
          <p:cNvPr id="4"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Polygon Accuracy Using Trimble T41/5</a:t>
            </a:r>
            <a:endParaRPr sz="2400"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3789767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p:nvPr/>
        </p:nvSpPr>
        <p:spPr>
          <a:xfrm>
            <a:off x="7274981" y="6214528"/>
            <a:ext cx="1625599" cy="31749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100" b="1" u="none" strike="noStrike" cap="none">
                <a:solidFill>
                  <a:schemeClr val="lt1"/>
                </a:solidFill>
                <a:latin typeface="Arial"/>
                <a:ea typeface="Arial"/>
                <a:cs typeface="Arial"/>
                <a:sym typeface="Arial"/>
              </a:rPr>
              <a:t>SECTION TITLE  |  2</a:t>
            </a:r>
          </a:p>
        </p:txBody>
      </p:sp>
      <p:sp>
        <p:nvSpPr>
          <p:cNvPr id="89" name="Shape 89"/>
          <p:cNvSpPr txBox="1"/>
          <p:nvPr/>
        </p:nvSpPr>
        <p:spPr>
          <a:xfrm>
            <a:off x="6935703" y="6219953"/>
            <a:ext cx="2031325" cy="430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000000"/>
                </a:solidFill>
                <a:latin typeface="Arial"/>
                <a:ea typeface="Arial"/>
                <a:cs typeface="Arial"/>
                <a:sym typeface="Arial"/>
              </a:rPr>
              <a:t>Spatial Data Acquisition |  2</a:t>
            </a:r>
          </a:p>
          <a:p>
            <a:pPr marL="0" marR="0" lvl="0" indent="0" algn="l" rtl="0">
              <a:spcBef>
                <a:spcPts val="0"/>
              </a:spcBef>
              <a:buNone/>
            </a:pPr>
            <a:endParaRPr sz="1100" b="1">
              <a:solidFill>
                <a:srgbClr val="000000"/>
              </a:solidFill>
              <a:latin typeface="Arial"/>
              <a:ea typeface="Arial"/>
              <a:cs typeface="Arial"/>
              <a:sym typeface="Arial"/>
            </a:endParaRPr>
          </a:p>
        </p:txBody>
      </p:sp>
      <p:sp>
        <p:nvSpPr>
          <p:cNvPr id="5"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SWOT Analysis </a:t>
            </a:r>
            <a:endParaRPr sz="2400" b="1" dirty="0">
              <a:solidFill>
                <a:schemeClr val="dk1"/>
              </a:solidFill>
              <a:latin typeface="Arial"/>
              <a:ea typeface="Arial"/>
              <a:cs typeface="Arial"/>
              <a:sym typeface="Arial"/>
            </a:endParaRPr>
          </a:p>
        </p:txBody>
      </p:sp>
      <p:graphicFrame>
        <p:nvGraphicFramePr>
          <p:cNvPr id="3" name="Diagram 2"/>
          <p:cNvGraphicFramePr/>
          <p:nvPr>
            <p:extLst>
              <p:ext uri="{D42A27DB-BD31-4B8C-83A1-F6EECF244321}">
                <p14:modId xmlns:p14="http://schemas.microsoft.com/office/powerpoint/2010/main" val="1440050482"/>
              </p:ext>
            </p:extLst>
          </p:nvPr>
        </p:nvGraphicFramePr>
        <p:xfrm>
          <a:off x="981531" y="1681316"/>
          <a:ext cx="7528288" cy="37796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7622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p:nvPr/>
        </p:nvSpPr>
        <p:spPr>
          <a:xfrm>
            <a:off x="7274981" y="6214528"/>
            <a:ext cx="1625599" cy="31749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100" b="1" u="none" strike="noStrike" cap="none">
                <a:solidFill>
                  <a:schemeClr val="lt1"/>
                </a:solidFill>
                <a:latin typeface="Arial"/>
                <a:ea typeface="Arial"/>
                <a:cs typeface="Arial"/>
                <a:sym typeface="Arial"/>
              </a:rPr>
              <a:t>SECTION TITLE  |  2</a:t>
            </a:r>
          </a:p>
        </p:txBody>
      </p:sp>
      <p:sp>
        <p:nvSpPr>
          <p:cNvPr id="89" name="Shape 89"/>
          <p:cNvSpPr txBox="1"/>
          <p:nvPr/>
        </p:nvSpPr>
        <p:spPr>
          <a:xfrm>
            <a:off x="6935703" y="6219953"/>
            <a:ext cx="2031325" cy="430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000000"/>
                </a:solidFill>
                <a:latin typeface="Arial"/>
                <a:ea typeface="Arial"/>
                <a:cs typeface="Arial"/>
                <a:sym typeface="Arial"/>
              </a:rPr>
              <a:t>Spatial Data Acquisition |  2</a:t>
            </a:r>
          </a:p>
          <a:p>
            <a:pPr marL="0" marR="0" lvl="0" indent="0" algn="l" rtl="0">
              <a:spcBef>
                <a:spcPts val="0"/>
              </a:spcBef>
              <a:buNone/>
            </a:pPr>
            <a:endParaRPr sz="1100" b="1">
              <a:solidFill>
                <a:srgbClr val="000000"/>
              </a:solidFill>
              <a:latin typeface="Arial"/>
              <a:ea typeface="Arial"/>
              <a:cs typeface="Arial"/>
              <a:sym typeface="Arial"/>
            </a:endParaRPr>
          </a:p>
        </p:txBody>
      </p:sp>
      <p:sp>
        <p:nvSpPr>
          <p:cNvPr id="5"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Lessons Learned</a:t>
            </a:r>
            <a:endParaRPr sz="2400" b="1" dirty="0">
              <a:solidFill>
                <a:schemeClr val="dk1"/>
              </a:solidFill>
              <a:latin typeface="Arial"/>
              <a:ea typeface="Arial"/>
              <a:cs typeface="Arial"/>
              <a:sym typeface="Arial"/>
            </a:endParaRPr>
          </a:p>
        </p:txBody>
      </p:sp>
      <p:sp>
        <p:nvSpPr>
          <p:cNvPr id="2" name="TextBox 1"/>
          <p:cNvSpPr txBox="1"/>
          <p:nvPr/>
        </p:nvSpPr>
        <p:spPr>
          <a:xfrm>
            <a:off x="495301" y="1297858"/>
            <a:ext cx="7848599" cy="2308324"/>
          </a:xfrm>
          <a:prstGeom prst="rect">
            <a:avLst/>
          </a:prstGeom>
          <a:noFill/>
        </p:spPr>
        <p:txBody>
          <a:bodyPr wrap="square" rtlCol="0">
            <a:spAutoFit/>
          </a:bodyPr>
          <a:lstStyle/>
          <a:p>
            <a:pPr marL="285750" indent="-285750" algn="just">
              <a:buFont typeface="Arial" panose="020B0604020202020204" pitchFamily="34" charset="0"/>
              <a:buChar char="•"/>
            </a:pPr>
            <a:r>
              <a:rPr lang="en-US" sz="1800" dirty="0"/>
              <a:t>There was significant building distortion with 30% front and side overlap at 3 centimeter ground sample distance (GSD)</a:t>
            </a:r>
          </a:p>
          <a:p>
            <a:pPr marL="285750" indent="-285750" algn="just">
              <a:buFont typeface="Arial" panose="020B0604020202020204" pitchFamily="34" charset="0"/>
              <a:buChar char="•"/>
            </a:pPr>
            <a:r>
              <a:rPr lang="en-US" sz="1800" dirty="0"/>
              <a:t>Distortion would be decreased with increased overlap and a lower GSD</a:t>
            </a:r>
          </a:p>
          <a:p>
            <a:pPr marL="285750" indent="-285750" algn="just">
              <a:buFont typeface="Arial" panose="020B0604020202020204" pitchFamily="34" charset="0"/>
              <a:buChar char="•"/>
            </a:pPr>
            <a:r>
              <a:rPr lang="en-US" sz="1800" dirty="0"/>
              <a:t>Local orthorectification processing requires moderate computing power, but is superior to current cloud computing processes which have no manual user input</a:t>
            </a:r>
          </a:p>
          <a:p>
            <a:pPr marL="285750" lvl="2" algn="just"/>
            <a:br>
              <a:rPr lang="en-US" sz="1800" dirty="0"/>
            </a:br>
            <a:endParaRPr lang="en-US" sz="1800" dirty="0"/>
          </a:p>
        </p:txBody>
      </p:sp>
    </p:spTree>
    <p:extLst>
      <p:ext uri="{BB962C8B-B14F-4D97-AF65-F5344CB8AC3E}">
        <p14:creationId xmlns:p14="http://schemas.microsoft.com/office/powerpoint/2010/main" val="388932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Shape 94"/>
          <p:cNvSpPr txBox="1"/>
          <p:nvPr/>
        </p:nvSpPr>
        <p:spPr>
          <a:xfrm>
            <a:off x="7274981" y="6214528"/>
            <a:ext cx="1625599" cy="31749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100" b="1" u="none" strike="noStrike" cap="none">
                <a:solidFill>
                  <a:schemeClr val="lt1"/>
                </a:solidFill>
                <a:latin typeface="Arial"/>
                <a:ea typeface="Arial"/>
                <a:cs typeface="Arial"/>
                <a:sym typeface="Arial"/>
              </a:rPr>
              <a:t>SECTION TITLE  |  2</a:t>
            </a:r>
          </a:p>
        </p:txBody>
      </p:sp>
      <p:sp>
        <p:nvSpPr>
          <p:cNvPr id="95" name="Shape 95"/>
          <p:cNvSpPr txBox="1"/>
          <p:nvPr/>
        </p:nvSpPr>
        <p:spPr>
          <a:xfrm>
            <a:off x="415237" y="914401"/>
            <a:ext cx="7917602" cy="4889634"/>
          </a:xfrm>
          <a:prstGeom prst="rect">
            <a:avLst/>
          </a:prstGeom>
          <a:noFill/>
          <a:ln>
            <a:noFill/>
          </a:ln>
        </p:spPr>
        <p:txBody>
          <a:bodyPr wrap="square" lIns="91425" tIns="45700" rIns="91425" bIns="45700" anchor="t" anchorCtr="0">
            <a:noAutofit/>
          </a:bodyPr>
          <a:lstStyle/>
          <a:p>
            <a:pPr marL="0" marR="0" lvl="0" indent="0" algn="just" rtl="0">
              <a:spcBef>
                <a:spcPts val="0"/>
              </a:spcBef>
              <a:buNone/>
            </a:pPr>
            <a:endParaRPr dirty="0">
              <a:solidFill>
                <a:schemeClr val="dk1"/>
              </a:solidFill>
              <a:latin typeface="Calibri"/>
              <a:ea typeface="Calibri"/>
              <a:cs typeface="Calibri"/>
              <a:sym typeface="Calibri"/>
            </a:endParaRPr>
          </a:p>
          <a:p>
            <a:pPr marL="0" marR="0" lvl="0" indent="0" algn="just" rtl="0">
              <a:spcBef>
                <a:spcPts val="0"/>
              </a:spcBef>
              <a:buSzPct val="25000"/>
              <a:buNone/>
            </a:pPr>
            <a:r>
              <a:rPr lang="en-US" sz="1450" dirty="0">
                <a:solidFill>
                  <a:srgbClr val="000000"/>
                </a:solidFill>
                <a:latin typeface="Arial"/>
                <a:ea typeface="Arial"/>
                <a:cs typeface="Arial"/>
                <a:sym typeface="Arial"/>
              </a:rPr>
              <a:t>Because the project incorporated UAS Operations, we took precautions to ensure the safest possible outcome for the project. Below is a list of the considerations.</a:t>
            </a:r>
            <a:br>
              <a:rPr lang="en-US" sz="1450" dirty="0">
                <a:solidFill>
                  <a:srgbClr val="000000"/>
                </a:solidFill>
                <a:latin typeface="Arial"/>
                <a:ea typeface="Arial"/>
                <a:cs typeface="Arial"/>
                <a:sym typeface="Arial"/>
              </a:rPr>
            </a:br>
            <a:endParaRPr lang="en-US" sz="1450" dirty="0">
              <a:solidFill>
                <a:srgbClr val="000000"/>
              </a:solidFill>
              <a:latin typeface="Arial"/>
              <a:ea typeface="Arial"/>
              <a:cs typeface="Arial"/>
              <a:sym typeface="Arial"/>
            </a:endParaRPr>
          </a:p>
          <a:p>
            <a:pPr marL="342900" indent="-342900" algn="just">
              <a:buClr>
                <a:srgbClr val="000000"/>
              </a:buClr>
              <a:buSzPct val="100000"/>
              <a:buFont typeface="+mj-lt"/>
              <a:buAutoNum type="arabicPeriod"/>
            </a:pPr>
            <a:r>
              <a:rPr lang="en-US" sz="1450" dirty="0"/>
              <a:t>The UAS pilot holds a commercial UAS certificate from the Federal Aviation Administration (FAA). The pilot checked the airspace to ensure safe and legal operation in accordance with FAA regulations prior to the flight.</a:t>
            </a:r>
          </a:p>
          <a:p>
            <a:pPr marL="342900" indent="-342900" algn="just">
              <a:buClr>
                <a:srgbClr val="000000"/>
              </a:buClr>
              <a:buSzPct val="100000"/>
              <a:buFont typeface="+mj-lt"/>
              <a:buAutoNum type="arabicPeriod"/>
            </a:pPr>
            <a:r>
              <a:rPr lang="en-US" sz="1450" dirty="0"/>
              <a:t>The UAS pilot used an aviation transceiver to announce UAS operations and monitored for any local aircraft traffic.</a:t>
            </a:r>
          </a:p>
          <a:p>
            <a:pPr marL="342900" indent="-342900" algn="just">
              <a:buClr>
                <a:srgbClr val="000000"/>
              </a:buClr>
              <a:buSzPct val="100000"/>
              <a:buFont typeface="+mj-lt"/>
              <a:buAutoNum type="arabicPeriod"/>
            </a:pPr>
            <a:r>
              <a:rPr lang="en-US" sz="1450" dirty="0"/>
              <a:t>An unmanned operating area was established and an official Notice To Airmen was filed with the appropriate flight service station for the flight. </a:t>
            </a:r>
          </a:p>
          <a:p>
            <a:pPr marL="342900" indent="-342900" algn="just">
              <a:buClr>
                <a:srgbClr val="000000"/>
              </a:buClr>
              <a:buSzPct val="100000"/>
              <a:buFont typeface="+mj-lt"/>
              <a:buAutoNum type="arabicPeriod"/>
            </a:pPr>
            <a:r>
              <a:rPr lang="en-US" sz="1450" dirty="0"/>
              <a:t>The UAS crew consisted of an observer who served as a lookout. The observer communicated with the pilot via a radio application on their phones. </a:t>
            </a:r>
          </a:p>
          <a:p>
            <a:pPr marL="342900" indent="-342900" algn="just">
              <a:buClr>
                <a:srgbClr val="000000"/>
              </a:buClr>
              <a:buSzPct val="100000"/>
              <a:buFont typeface="+mj-lt"/>
              <a:buAutoNum type="arabicPeriod"/>
            </a:pPr>
            <a:r>
              <a:rPr lang="en-US" sz="1450" dirty="0">
                <a:solidFill>
                  <a:srgbClr val="000000"/>
                </a:solidFill>
                <a:latin typeface="Arial"/>
                <a:ea typeface="Arial"/>
                <a:cs typeface="Arial"/>
                <a:sym typeface="Arial"/>
              </a:rPr>
              <a:t>The hyperbaric chamber staff was notified of the window of UAS flight operations, as well as the flight plan polygons. </a:t>
            </a:r>
          </a:p>
          <a:p>
            <a:pPr marL="342900" indent="-342900" algn="just">
              <a:buClr>
                <a:srgbClr val="000000"/>
              </a:buClr>
              <a:buSzPct val="100000"/>
              <a:buFont typeface="+mj-lt"/>
              <a:buAutoNum type="arabicPeriod"/>
            </a:pPr>
            <a:r>
              <a:rPr lang="en-US" sz="1450" dirty="0">
                <a:solidFill>
                  <a:srgbClr val="000000"/>
                </a:solidFill>
                <a:latin typeface="Arial"/>
                <a:ea typeface="Arial"/>
                <a:cs typeface="Arial"/>
                <a:sym typeface="Arial"/>
              </a:rPr>
              <a:t>The UAS lost communications procedures included a home point at the takeoff point (if the aircraft stops communicating with the controller, it automatically flies back home with obstacle avoidance engaged).</a:t>
            </a:r>
          </a:p>
          <a:p>
            <a:pPr marL="0" marR="0" lvl="0" indent="0" algn="just" rtl="0">
              <a:spcBef>
                <a:spcPts val="0"/>
              </a:spcBef>
              <a:buNone/>
            </a:pPr>
            <a:endParaRPr dirty="0">
              <a:solidFill>
                <a:srgbClr val="1D1B10"/>
              </a:solidFill>
              <a:latin typeface="Arial"/>
              <a:ea typeface="Arial"/>
              <a:cs typeface="Arial"/>
              <a:sym typeface="Arial"/>
            </a:endParaRPr>
          </a:p>
        </p:txBody>
      </p:sp>
      <p:sp>
        <p:nvSpPr>
          <p:cNvPr id="96" name="Shape 96"/>
          <p:cNvSpPr txBox="1"/>
          <p:nvPr/>
        </p:nvSpPr>
        <p:spPr>
          <a:xfrm>
            <a:off x="6966867" y="6225639"/>
            <a:ext cx="2031325" cy="430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000000"/>
                </a:solidFill>
                <a:latin typeface="Arial"/>
                <a:ea typeface="Arial"/>
                <a:cs typeface="Arial"/>
                <a:sym typeface="Arial"/>
              </a:rPr>
              <a:t>Spatial Data Acquisition |  2</a:t>
            </a:r>
          </a:p>
          <a:p>
            <a:pPr marL="0" marR="0" lvl="0" indent="0" algn="l" rtl="0">
              <a:spcBef>
                <a:spcPts val="0"/>
              </a:spcBef>
              <a:buNone/>
            </a:pPr>
            <a:endParaRPr sz="1100" b="1">
              <a:solidFill>
                <a:srgbClr val="000000"/>
              </a:solidFill>
              <a:latin typeface="Arial"/>
              <a:ea typeface="Arial"/>
              <a:cs typeface="Arial"/>
              <a:sym typeface="Arial"/>
            </a:endParaRPr>
          </a:p>
        </p:txBody>
      </p:sp>
      <p:sp>
        <p:nvSpPr>
          <p:cNvPr id="5"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UAS Flight Safety Considerations</a:t>
            </a:r>
            <a:endParaRPr sz="2400" b="1" dirty="0">
              <a:solidFill>
                <a:schemeClr val="dk1"/>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p:nvPr/>
        </p:nvSpPr>
        <p:spPr>
          <a:xfrm>
            <a:off x="7274981" y="6214528"/>
            <a:ext cx="1625599" cy="31749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100" b="1" u="none" strike="noStrike" cap="none">
                <a:solidFill>
                  <a:schemeClr val="lt1"/>
                </a:solidFill>
                <a:latin typeface="Arial"/>
                <a:ea typeface="Arial"/>
                <a:cs typeface="Arial"/>
                <a:sym typeface="Arial"/>
              </a:rPr>
              <a:t>SECTION TITLE  |  2</a:t>
            </a:r>
          </a:p>
        </p:txBody>
      </p:sp>
      <p:sp>
        <p:nvSpPr>
          <p:cNvPr id="33" name="Shape 33"/>
          <p:cNvSpPr txBox="1"/>
          <p:nvPr/>
        </p:nvSpPr>
        <p:spPr>
          <a:xfrm>
            <a:off x="495299" y="707065"/>
            <a:ext cx="7864929" cy="5117694"/>
          </a:xfrm>
          <a:prstGeom prst="rect">
            <a:avLst/>
          </a:prstGeom>
          <a:noFill/>
          <a:ln>
            <a:noFill/>
          </a:ln>
        </p:spPr>
        <p:txBody>
          <a:bodyPr wrap="square" lIns="91425" tIns="45700" rIns="91425" bIns="45700" numCol="1" anchor="t" anchorCtr="0">
            <a:noAutofit/>
          </a:bodyPr>
          <a:lstStyle/>
          <a:p>
            <a:pPr marL="0" marR="0" lvl="0" indent="0" algn="just" rtl="0">
              <a:spcBef>
                <a:spcPts val="0"/>
              </a:spcBef>
              <a:buSzPct val="25000"/>
              <a:buNone/>
            </a:pPr>
            <a:endParaRPr lang="en-US" sz="2400" b="1" dirty="0">
              <a:solidFill>
                <a:schemeClr val="dk1"/>
              </a:solidFill>
              <a:latin typeface="Arial"/>
              <a:ea typeface="Arial"/>
              <a:cs typeface="Arial"/>
              <a:sym typeface="Arial"/>
            </a:endParaRPr>
          </a:p>
          <a:p>
            <a:pPr lvl="0" algn="just" defTabSz="457200">
              <a:buSzPct val="25000"/>
            </a:pPr>
            <a:r>
              <a:rPr lang="en-US" sz="1800" dirty="0">
                <a:solidFill>
                  <a:srgbClr val="000000"/>
                </a:solidFill>
                <a:latin typeface="Arial"/>
                <a:ea typeface="Arial"/>
                <a:cs typeface="Arial"/>
                <a:sym typeface="Arial"/>
              </a:rPr>
              <a:t>	This project aimed to measure the accuracy of orthomosaic imagery acquired from a UAS platform </a:t>
            </a:r>
            <a:r>
              <a:rPr lang="en-US" sz="1800" dirty="0"/>
              <a:t>to aide in GIS field research applications. The quality of imagery was tested, and compared to other conventional imagery sources such as satellite and manned aerial platforms. The research was conducted at the Wrigley Marine Institute on Catalina Island by USC students in the GIST Masters Program.</a:t>
            </a:r>
            <a:endParaRPr lang="en-US" sz="1800" dirty="0">
              <a:solidFill>
                <a:srgbClr val="000000"/>
              </a:solidFill>
              <a:latin typeface="Arial"/>
              <a:ea typeface="Arial"/>
              <a:cs typeface="Arial"/>
              <a:sym typeface="Arial"/>
            </a:endParaRPr>
          </a:p>
          <a:p>
            <a:pPr marL="0" marR="0" lvl="0" indent="0" algn="just" rtl="0">
              <a:spcBef>
                <a:spcPts val="0"/>
              </a:spcBef>
              <a:buSzPct val="25000"/>
              <a:buNone/>
            </a:pPr>
            <a:r>
              <a:rPr lang="en-US" sz="1800" dirty="0">
                <a:solidFill>
                  <a:srgbClr val="000000"/>
                </a:solidFill>
                <a:latin typeface="Arial"/>
                <a:ea typeface="Arial"/>
                <a:cs typeface="Arial"/>
                <a:sym typeface="Arial"/>
              </a:rPr>
              <a:t> </a:t>
            </a:r>
            <a:br>
              <a:rPr lang="en-US" sz="1800" dirty="0">
                <a:solidFill>
                  <a:srgbClr val="000000"/>
                </a:solidFill>
                <a:latin typeface="Arial"/>
                <a:ea typeface="Arial"/>
                <a:cs typeface="Arial"/>
                <a:sym typeface="Arial"/>
              </a:rPr>
            </a:br>
            <a:endParaRPr lang="en-US" sz="1800" dirty="0">
              <a:solidFill>
                <a:srgbClr val="000000"/>
              </a:solidFill>
              <a:latin typeface="Arial"/>
              <a:ea typeface="Arial"/>
              <a:cs typeface="Arial"/>
              <a:sym typeface="Arial"/>
            </a:endParaRPr>
          </a:p>
        </p:txBody>
      </p:sp>
      <p:sp>
        <p:nvSpPr>
          <p:cNvPr id="34" name="Shape 34"/>
          <p:cNvSpPr txBox="1"/>
          <p:nvPr/>
        </p:nvSpPr>
        <p:spPr>
          <a:xfrm>
            <a:off x="6944802" y="6214528"/>
            <a:ext cx="2031325" cy="430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000000"/>
                </a:solidFill>
                <a:latin typeface="Arial"/>
                <a:ea typeface="Arial"/>
                <a:cs typeface="Arial"/>
                <a:sym typeface="Arial"/>
              </a:rPr>
              <a:t>Spatial Data Acquisition |  2</a:t>
            </a:r>
          </a:p>
          <a:p>
            <a:pPr marL="0" marR="0" lvl="0" indent="0" algn="l" rtl="0">
              <a:spcBef>
                <a:spcPts val="0"/>
              </a:spcBef>
              <a:buNone/>
            </a:pPr>
            <a:endParaRPr sz="1100" b="1">
              <a:solidFill>
                <a:srgbClr val="000000"/>
              </a:solidFill>
              <a:latin typeface="Arial"/>
              <a:ea typeface="Arial"/>
              <a:cs typeface="Arial"/>
              <a:sym typeface="Arial"/>
            </a:endParaRPr>
          </a:p>
        </p:txBody>
      </p:sp>
      <p:sp>
        <p:nvSpPr>
          <p:cNvPr id="5"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Project Proposal</a:t>
            </a:r>
            <a:endParaRPr lang="en-US" sz="2400" b="1" dirty="0">
              <a:solidFill>
                <a:schemeClr val="dk1"/>
              </a:solidFill>
              <a:latin typeface="Arial"/>
              <a:ea typeface="Arial"/>
              <a:cs typeface="Arial"/>
              <a:sym typeface="Arial"/>
            </a:endParaRPr>
          </a:p>
          <a:p>
            <a:pPr marL="0" marR="0" lvl="0" indent="0" algn="ctr" rtl="0">
              <a:spcBef>
                <a:spcPts val="0"/>
              </a:spcBef>
              <a:buNone/>
            </a:pPr>
            <a:endParaRPr sz="2400" b="1" dirty="0">
              <a:solidFill>
                <a:schemeClr val="dk1"/>
              </a:solidFill>
              <a:latin typeface="Arial"/>
              <a:ea typeface="Arial"/>
              <a:cs typeface="Arial"/>
              <a:sym typeface="Arial"/>
            </a:endParaRPr>
          </a:p>
        </p:txBody>
      </p:sp>
      <p:pic>
        <p:nvPicPr>
          <p:cNvPr id="6" name="Picture 5">
            <a:extLst>
              <a:ext uri="{FF2B5EF4-FFF2-40B4-BE49-F238E27FC236}">
                <a16:creationId xmlns:a16="http://schemas.microsoft.com/office/drawing/2014/main" id="{F6CA65BA-5A1F-4B01-985D-4AF77EEFB4A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51545" y="3507013"/>
            <a:ext cx="2712013" cy="1828800"/>
          </a:xfrm>
          <a:prstGeom prst="rect">
            <a:avLst/>
          </a:prstGeom>
        </p:spPr>
      </p:pic>
      <p:pic>
        <p:nvPicPr>
          <p:cNvPr id="7" name="Picture 6">
            <a:extLst>
              <a:ext uri="{FF2B5EF4-FFF2-40B4-BE49-F238E27FC236}">
                <a16:creationId xmlns:a16="http://schemas.microsoft.com/office/drawing/2014/main" id="{FE0B3C13-F3A1-4CCC-9213-604F14E3547C}"/>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15257" y="3507013"/>
            <a:ext cx="2710887" cy="1828800"/>
          </a:xfrm>
          <a:prstGeom prst="rect">
            <a:avLst/>
          </a:prstGeom>
        </p:spPr>
      </p:pic>
      <p:pic>
        <p:nvPicPr>
          <p:cNvPr id="8" name="Picture 7">
            <a:extLst>
              <a:ext uri="{FF2B5EF4-FFF2-40B4-BE49-F238E27FC236}">
                <a16:creationId xmlns:a16="http://schemas.microsoft.com/office/drawing/2014/main" id="{11AD073B-46AA-4832-A756-2F263A044A86}"/>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l="58264" t="23022" r="13799" b="48851"/>
          <a:stretch/>
        </p:blipFill>
        <p:spPr>
          <a:xfrm>
            <a:off x="5988959" y="3499940"/>
            <a:ext cx="2362657" cy="18288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8"/>
        <p:cNvGrpSpPr/>
        <p:nvPr/>
      </p:nvGrpSpPr>
      <p:grpSpPr>
        <a:xfrm>
          <a:off x="0" y="0"/>
          <a:ext cx="0" cy="0"/>
          <a:chOff x="0" y="0"/>
          <a:chExt cx="0" cy="0"/>
        </a:xfrm>
      </p:grpSpPr>
      <p:sp>
        <p:nvSpPr>
          <p:cNvPr id="39" name="Shape 39"/>
          <p:cNvSpPr txBox="1"/>
          <p:nvPr/>
        </p:nvSpPr>
        <p:spPr>
          <a:xfrm>
            <a:off x="7274981" y="6214528"/>
            <a:ext cx="1625599" cy="31749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100" b="1" u="none" strike="noStrike" cap="none">
                <a:solidFill>
                  <a:schemeClr val="lt1"/>
                </a:solidFill>
                <a:latin typeface="Arial"/>
                <a:ea typeface="Arial"/>
                <a:cs typeface="Arial"/>
                <a:sym typeface="Arial"/>
              </a:rPr>
              <a:t>SECTION TITLE  |  2</a:t>
            </a:r>
          </a:p>
        </p:txBody>
      </p:sp>
      <p:sp>
        <p:nvSpPr>
          <p:cNvPr id="40" name="Shape 40"/>
          <p:cNvSpPr txBox="1"/>
          <p:nvPr/>
        </p:nvSpPr>
        <p:spPr>
          <a:xfrm>
            <a:off x="495300" y="760228"/>
            <a:ext cx="7848600" cy="5019743"/>
          </a:xfrm>
          <a:prstGeom prst="rect">
            <a:avLst/>
          </a:prstGeom>
          <a:noFill/>
          <a:ln>
            <a:noFill/>
          </a:ln>
        </p:spPr>
        <p:txBody>
          <a:bodyPr wrap="square" lIns="91425" tIns="45700" rIns="91425" bIns="45700" anchor="t" anchorCtr="0">
            <a:noAutofit/>
          </a:bodyPr>
          <a:lstStyle/>
          <a:p>
            <a:pPr marL="0" marR="0" lvl="0" indent="0" algn="ctr" rtl="0">
              <a:spcBef>
                <a:spcPts val="0"/>
              </a:spcBef>
              <a:buNone/>
            </a:pPr>
            <a:endParaRPr sz="2400" b="1" dirty="0">
              <a:solidFill>
                <a:schemeClr val="dk1"/>
              </a:solidFill>
              <a:latin typeface="Arial"/>
              <a:ea typeface="Arial"/>
              <a:cs typeface="Arial"/>
              <a:sym typeface="Arial"/>
            </a:endParaRPr>
          </a:p>
          <a:p>
            <a:pPr marL="285750" marR="0" lvl="0" indent="-285750" algn="l" rtl="0">
              <a:spcBef>
                <a:spcPts val="0"/>
              </a:spcBef>
              <a:buClr>
                <a:srgbClr val="000000"/>
              </a:buClr>
              <a:buSzPct val="100000"/>
              <a:buFont typeface="Arial"/>
              <a:buChar char="•"/>
            </a:pPr>
            <a:r>
              <a:rPr lang="en-US" sz="1800" dirty="0">
                <a:solidFill>
                  <a:srgbClr val="000000"/>
                </a:solidFill>
                <a:latin typeface="Arial"/>
                <a:ea typeface="Arial"/>
                <a:cs typeface="Arial"/>
                <a:sym typeface="Arial"/>
              </a:rPr>
              <a:t>Created Ground Control Points (GCP) and mapped their location using the </a:t>
            </a:r>
            <a:r>
              <a:rPr lang="en-US" sz="1800" dirty="0">
                <a:solidFill>
                  <a:srgbClr val="1D1B10"/>
                </a:solidFill>
                <a:latin typeface="Arial"/>
                <a:ea typeface="Arial"/>
                <a:cs typeface="Arial"/>
                <a:sym typeface="Arial"/>
              </a:rPr>
              <a:t>Trimble </a:t>
            </a:r>
            <a:r>
              <a:rPr lang="en-US" sz="1800" dirty="0" err="1">
                <a:solidFill>
                  <a:srgbClr val="1D1B10"/>
                </a:solidFill>
                <a:latin typeface="Arial"/>
                <a:ea typeface="Arial"/>
                <a:cs typeface="Arial"/>
                <a:sym typeface="Arial"/>
              </a:rPr>
              <a:t>Geoexplorer</a:t>
            </a:r>
            <a:r>
              <a:rPr lang="en-US" sz="1800" dirty="0">
                <a:solidFill>
                  <a:srgbClr val="1D1B10"/>
                </a:solidFill>
                <a:latin typeface="Arial"/>
                <a:ea typeface="Arial"/>
                <a:cs typeface="Arial"/>
                <a:sym typeface="Arial"/>
              </a:rPr>
              <a:t> 6000</a:t>
            </a:r>
            <a:r>
              <a:rPr lang="en-US" sz="1800" dirty="0">
                <a:solidFill>
                  <a:srgbClr val="000000"/>
                </a:solidFill>
                <a:latin typeface="Arial"/>
                <a:ea typeface="Arial"/>
                <a:cs typeface="Arial"/>
                <a:sym typeface="Arial"/>
              </a:rPr>
              <a:t>.</a:t>
            </a:r>
          </a:p>
          <a:p>
            <a:pPr marL="285750" marR="0" lvl="0" indent="-285750" algn="l" rtl="0">
              <a:spcBef>
                <a:spcPts val="0"/>
              </a:spcBef>
              <a:buClr>
                <a:srgbClr val="000000"/>
              </a:buClr>
              <a:buSzPct val="100000"/>
              <a:buFont typeface="Arial"/>
              <a:buChar char="•"/>
            </a:pPr>
            <a:r>
              <a:rPr lang="en-US" sz="1800" dirty="0">
                <a:solidFill>
                  <a:srgbClr val="000000"/>
                </a:solidFill>
                <a:latin typeface="Arial"/>
                <a:ea typeface="Arial"/>
                <a:cs typeface="Arial"/>
                <a:sym typeface="Arial"/>
              </a:rPr>
              <a:t>Ground </a:t>
            </a:r>
            <a:r>
              <a:rPr lang="en-US" sz="1800" dirty="0" err="1"/>
              <a:t>truthed</a:t>
            </a:r>
            <a:r>
              <a:rPr lang="en-US" sz="1800" dirty="0">
                <a:solidFill>
                  <a:srgbClr val="000000"/>
                </a:solidFill>
                <a:latin typeface="Arial"/>
                <a:ea typeface="Arial"/>
                <a:cs typeface="Arial"/>
                <a:sym typeface="Arial"/>
              </a:rPr>
              <a:t> features using the Trimble Juno </a:t>
            </a:r>
            <a:r>
              <a:rPr lang="en-US" sz="1800" dirty="0"/>
              <a:t>T41/5</a:t>
            </a:r>
            <a:r>
              <a:rPr lang="en-US" sz="1800" dirty="0">
                <a:solidFill>
                  <a:srgbClr val="000000"/>
                </a:solidFill>
                <a:latin typeface="Arial"/>
                <a:ea typeface="Arial"/>
                <a:cs typeface="Arial"/>
                <a:sym typeface="Arial"/>
              </a:rPr>
              <a:t>. </a:t>
            </a:r>
          </a:p>
          <a:p>
            <a:pPr marL="285750" marR="0" lvl="0" indent="-285750" algn="just" rtl="0">
              <a:spcBef>
                <a:spcPts val="0"/>
              </a:spcBef>
              <a:buClr>
                <a:srgbClr val="000000"/>
              </a:buClr>
              <a:buSzPct val="100000"/>
              <a:buFont typeface="Arial"/>
              <a:buChar char="•"/>
            </a:pPr>
            <a:r>
              <a:rPr lang="en-US" sz="1800" dirty="0"/>
              <a:t>Imported features using </a:t>
            </a:r>
            <a:r>
              <a:rPr lang="en-US" sz="1800" dirty="0" err="1"/>
              <a:t>TerraSync</a:t>
            </a:r>
            <a:r>
              <a:rPr lang="en-US" sz="1800" dirty="0"/>
              <a:t> into GIS.</a:t>
            </a:r>
          </a:p>
          <a:p>
            <a:pPr marL="285750" marR="0" lvl="0" indent="-285750" algn="l" rtl="0">
              <a:spcBef>
                <a:spcPts val="0"/>
              </a:spcBef>
              <a:buClr>
                <a:srgbClr val="000000"/>
              </a:buClr>
              <a:buSzPct val="100000"/>
              <a:buFont typeface="Arial"/>
              <a:buChar char="•"/>
            </a:pPr>
            <a:r>
              <a:rPr lang="en-US" sz="1800" dirty="0">
                <a:solidFill>
                  <a:srgbClr val="000000"/>
                </a:solidFill>
                <a:latin typeface="Arial"/>
                <a:ea typeface="Arial"/>
                <a:cs typeface="Arial"/>
                <a:sym typeface="Arial"/>
              </a:rPr>
              <a:t>E</a:t>
            </a:r>
            <a:r>
              <a:rPr lang="en-US" sz="1800" dirty="0"/>
              <a:t>xecuted</a:t>
            </a:r>
            <a:r>
              <a:rPr lang="en-US" sz="1800" dirty="0">
                <a:solidFill>
                  <a:srgbClr val="000000"/>
                </a:solidFill>
                <a:latin typeface="Arial"/>
                <a:ea typeface="Arial"/>
                <a:cs typeface="Arial"/>
                <a:sym typeface="Arial"/>
              </a:rPr>
              <a:t> flight plans with the DJI Mavic Pro. </a:t>
            </a:r>
          </a:p>
          <a:p>
            <a:pPr marL="285750" marR="0" lvl="0" indent="-285750" algn="l" rtl="0">
              <a:spcBef>
                <a:spcPts val="0"/>
              </a:spcBef>
              <a:buClr>
                <a:srgbClr val="000000"/>
              </a:buClr>
              <a:buSzPct val="100000"/>
              <a:buFont typeface="Arial"/>
              <a:buChar char="•"/>
            </a:pPr>
            <a:r>
              <a:rPr lang="en-US" sz="1800" dirty="0">
                <a:solidFill>
                  <a:srgbClr val="000000"/>
                </a:solidFill>
                <a:latin typeface="Arial"/>
                <a:ea typeface="Arial"/>
                <a:cs typeface="Arial"/>
                <a:sym typeface="Arial"/>
              </a:rPr>
              <a:t>Uploaded UAV imagery and processed it into a </a:t>
            </a:r>
            <a:r>
              <a:rPr lang="en-US" sz="1800" dirty="0" err="1">
                <a:solidFill>
                  <a:srgbClr val="000000"/>
                </a:solidFill>
                <a:latin typeface="Arial"/>
                <a:ea typeface="Arial"/>
                <a:cs typeface="Arial"/>
                <a:sym typeface="Arial"/>
              </a:rPr>
              <a:t>orthomosaic</a:t>
            </a:r>
            <a:r>
              <a:rPr lang="en-US" sz="1800" dirty="0">
                <a:solidFill>
                  <a:srgbClr val="000000"/>
                </a:solidFill>
                <a:latin typeface="Arial"/>
                <a:ea typeface="Arial"/>
                <a:cs typeface="Arial"/>
                <a:sym typeface="Arial"/>
              </a:rPr>
              <a:t> </a:t>
            </a:r>
            <a:r>
              <a:rPr lang="en-US" sz="1800" dirty="0" err="1">
                <a:solidFill>
                  <a:srgbClr val="000000"/>
                </a:solidFill>
                <a:latin typeface="Arial"/>
                <a:ea typeface="Arial"/>
                <a:cs typeface="Arial"/>
                <a:sym typeface="Arial"/>
              </a:rPr>
              <a:t>tif</a:t>
            </a:r>
            <a:r>
              <a:rPr lang="en-US" sz="1800" dirty="0">
                <a:solidFill>
                  <a:srgbClr val="000000"/>
                </a:solidFill>
                <a:latin typeface="Arial"/>
                <a:ea typeface="Arial"/>
                <a:cs typeface="Arial"/>
                <a:sym typeface="Arial"/>
              </a:rPr>
              <a:t> with Pix4D.</a:t>
            </a:r>
          </a:p>
          <a:p>
            <a:pPr marL="285750" marR="0" lvl="0" indent="-285750" algn="just" rtl="0">
              <a:spcBef>
                <a:spcPts val="0"/>
              </a:spcBef>
              <a:buClr>
                <a:srgbClr val="000000"/>
              </a:buClr>
              <a:buSzPct val="100000"/>
              <a:buFont typeface="Arial"/>
              <a:buChar char="•"/>
            </a:pPr>
            <a:r>
              <a:rPr lang="en-US" sz="1800" dirty="0"/>
              <a:t>I</a:t>
            </a:r>
            <a:r>
              <a:rPr lang="en-US" sz="1800" dirty="0">
                <a:solidFill>
                  <a:srgbClr val="000000"/>
                </a:solidFill>
                <a:latin typeface="Arial"/>
                <a:ea typeface="Arial"/>
                <a:cs typeface="Arial"/>
                <a:sym typeface="Arial"/>
              </a:rPr>
              <a:t>mported features into </a:t>
            </a:r>
            <a:r>
              <a:rPr lang="en-US" sz="1800" dirty="0"/>
              <a:t>GIS, and digitized them </a:t>
            </a:r>
            <a:r>
              <a:rPr lang="en-US" sz="1800" dirty="0">
                <a:solidFill>
                  <a:srgbClr val="000000"/>
                </a:solidFill>
                <a:latin typeface="Arial"/>
                <a:ea typeface="Arial"/>
                <a:cs typeface="Arial"/>
                <a:sym typeface="Arial"/>
              </a:rPr>
              <a:t>from the orthomosaic </a:t>
            </a:r>
            <a:r>
              <a:rPr lang="en-US" sz="1800" dirty="0" err="1">
                <a:solidFill>
                  <a:srgbClr val="000000"/>
                </a:solidFill>
                <a:latin typeface="Arial"/>
                <a:ea typeface="Arial"/>
                <a:cs typeface="Arial"/>
                <a:sym typeface="Arial"/>
              </a:rPr>
              <a:t>tif</a:t>
            </a:r>
            <a:r>
              <a:rPr lang="en-US" sz="1800" dirty="0">
                <a:solidFill>
                  <a:srgbClr val="000000"/>
                </a:solidFill>
                <a:latin typeface="Arial"/>
                <a:ea typeface="Arial"/>
                <a:cs typeface="Arial"/>
                <a:sym typeface="Arial"/>
              </a:rPr>
              <a:t>.</a:t>
            </a:r>
          </a:p>
          <a:p>
            <a:pPr marL="285750" lvl="0" indent="-285750" algn="just">
              <a:buFont typeface="Arial" panose="020B0604020202020204" pitchFamily="34" charset="0"/>
              <a:buChar char="•"/>
            </a:pPr>
            <a:r>
              <a:rPr lang="en-US" sz="1800" dirty="0"/>
              <a:t>Used the Near tool to do a comparison between the digitized GCP and the actual feature coordinates. </a:t>
            </a:r>
          </a:p>
          <a:p>
            <a:pPr marL="285750" lvl="0" indent="-285750" algn="just">
              <a:buFont typeface="Arial" panose="020B0604020202020204" pitchFamily="34" charset="0"/>
              <a:buChar char="•"/>
            </a:pPr>
            <a:r>
              <a:rPr lang="en-US" sz="1800" dirty="0"/>
              <a:t>Compared satellite, archived Catalina aerial imagery, UAS </a:t>
            </a:r>
            <a:r>
              <a:rPr lang="en-US" sz="1800" dirty="0" err="1"/>
              <a:t>orthormosiac</a:t>
            </a:r>
            <a:r>
              <a:rPr lang="en-US" sz="1800" dirty="0"/>
              <a:t> archived Catalina aerial imagery side-by-side.</a:t>
            </a:r>
          </a:p>
          <a:p>
            <a:pPr marL="285750" lvl="0" indent="-285750" algn="just">
              <a:buFont typeface="Arial" panose="020B0604020202020204" pitchFamily="34" charset="0"/>
              <a:buChar char="•"/>
            </a:pPr>
            <a:r>
              <a:rPr lang="en-US" sz="1800" dirty="0">
                <a:solidFill>
                  <a:srgbClr val="000000"/>
                </a:solidFill>
                <a:latin typeface="Arial"/>
                <a:ea typeface="Arial"/>
                <a:cs typeface="Arial"/>
                <a:sym typeface="Arial"/>
              </a:rPr>
              <a:t>Did a visual comparison of the polygons created from the Juno and </a:t>
            </a:r>
            <a:r>
              <a:rPr lang="en-US" sz="1800" dirty="0" err="1">
                <a:solidFill>
                  <a:srgbClr val="000000"/>
                </a:solidFill>
                <a:latin typeface="Arial"/>
                <a:ea typeface="Arial"/>
                <a:cs typeface="Arial"/>
                <a:sym typeface="Arial"/>
              </a:rPr>
              <a:t>orthomosaic</a:t>
            </a:r>
            <a:r>
              <a:rPr lang="en-US" sz="1800" dirty="0"/>
              <a:t>, and assessed the accuracy of the Juno in polygon creation. </a:t>
            </a:r>
            <a:endParaRPr lang="en-US" sz="1800" dirty="0">
              <a:solidFill>
                <a:srgbClr val="000000"/>
              </a:solidFill>
              <a:latin typeface="Arial"/>
              <a:ea typeface="Arial"/>
              <a:cs typeface="Arial"/>
              <a:sym typeface="Arial"/>
            </a:endParaRPr>
          </a:p>
        </p:txBody>
      </p:sp>
      <p:sp>
        <p:nvSpPr>
          <p:cNvPr id="41" name="Shape 41"/>
          <p:cNvSpPr txBox="1"/>
          <p:nvPr/>
        </p:nvSpPr>
        <p:spPr>
          <a:xfrm>
            <a:off x="6944802" y="6214528"/>
            <a:ext cx="2031325" cy="430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000000"/>
                </a:solidFill>
                <a:latin typeface="Arial"/>
                <a:ea typeface="Arial"/>
                <a:cs typeface="Arial"/>
                <a:sym typeface="Arial"/>
              </a:rPr>
              <a:t>Spatial Data Acquisition |  2</a:t>
            </a:r>
          </a:p>
          <a:p>
            <a:pPr marL="0" marR="0" lvl="0" indent="0" algn="l" rtl="0">
              <a:spcBef>
                <a:spcPts val="0"/>
              </a:spcBef>
              <a:buNone/>
            </a:pPr>
            <a:endParaRPr sz="1100" b="1">
              <a:solidFill>
                <a:srgbClr val="000000"/>
              </a:solidFill>
              <a:latin typeface="Arial"/>
              <a:ea typeface="Arial"/>
              <a:cs typeface="Arial"/>
              <a:sym typeface="Arial"/>
            </a:endParaRPr>
          </a:p>
        </p:txBody>
      </p:sp>
      <p:sp>
        <p:nvSpPr>
          <p:cNvPr id="5"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Methodology</a:t>
            </a:r>
            <a:endParaRPr lang="en-US" sz="2400" b="1" dirty="0">
              <a:solidFill>
                <a:schemeClr val="dk1"/>
              </a:solidFill>
              <a:latin typeface="Arial"/>
              <a:ea typeface="Arial"/>
              <a:cs typeface="Arial"/>
              <a:sym typeface="Arial"/>
            </a:endParaRPr>
          </a:p>
          <a:p>
            <a:pPr marL="0" marR="0" lvl="0" indent="0" algn="ctr" rtl="0">
              <a:spcBef>
                <a:spcPts val="0"/>
              </a:spcBef>
              <a:buNone/>
            </a:pPr>
            <a:endParaRPr sz="2400" b="1" dirty="0">
              <a:solidFill>
                <a:schemeClr val="dk1"/>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
        <p:cNvGrpSpPr/>
        <p:nvPr/>
      </p:nvGrpSpPr>
      <p:grpSpPr>
        <a:xfrm>
          <a:off x="0" y="0"/>
          <a:ext cx="0" cy="0"/>
          <a:chOff x="0" y="0"/>
          <a:chExt cx="0" cy="0"/>
        </a:xfrm>
      </p:grpSpPr>
      <p:sp>
        <p:nvSpPr>
          <p:cNvPr id="32" name="Shape 32"/>
          <p:cNvSpPr txBox="1"/>
          <p:nvPr/>
        </p:nvSpPr>
        <p:spPr>
          <a:xfrm>
            <a:off x="7274981" y="6214528"/>
            <a:ext cx="1625599" cy="31749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100" b="1" u="none" strike="noStrike" cap="none">
                <a:solidFill>
                  <a:schemeClr val="lt1"/>
                </a:solidFill>
                <a:latin typeface="Arial"/>
                <a:ea typeface="Arial"/>
                <a:cs typeface="Arial"/>
                <a:sym typeface="Arial"/>
              </a:rPr>
              <a:t>SECTION TITLE  |  2</a:t>
            </a:r>
          </a:p>
        </p:txBody>
      </p:sp>
      <p:sp>
        <p:nvSpPr>
          <p:cNvPr id="33" name="Shape 33"/>
          <p:cNvSpPr txBox="1"/>
          <p:nvPr/>
        </p:nvSpPr>
        <p:spPr>
          <a:xfrm>
            <a:off x="542925" y="770860"/>
            <a:ext cx="4381500" cy="5053899"/>
          </a:xfrm>
          <a:prstGeom prst="rect">
            <a:avLst/>
          </a:prstGeom>
          <a:noFill/>
          <a:ln>
            <a:noFill/>
          </a:ln>
        </p:spPr>
        <p:txBody>
          <a:bodyPr wrap="square" lIns="91425" tIns="45700" rIns="91425" bIns="45700" numCol="1" anchor="t" anchorCtr="0">
            <a:noAutofit/>
          </a:bodyPr>
          <a:lstStyle/>
          <a:p>
            <a:pPr marL="0" marR="0" lvl="0" indent="0" algn="just" rtl="0">
              <a:spcBef>
                <a:spcPts val="0"/>
              </a:spcBef>
              <a:buSzPct val="25000"/>
              <a:buNone/>
            </a:pPr>
            <a:endParaRPr lang="en-US" sz="2400" b="1" dirty="0">
              <a:solidFill>
                <a:schemeClr val="dk1"/>
              </a:solidFill>
              <a:latin typeface="Arial"/>
              <a:ea typeface="Arial"/>
              <a:cs typeface="Arial"/>
              <a:sym typeface="Arial"/>
            </a:endParaRPr>
          </a:p>
          <a:p>
            <a:pPr marL="0" marR="0" lvl="0" indent="0" algn="just" defTabSz="457200" rtl="0">
              <a:spcBef>
                <a:spcPts val="0"/>
              </a:spcBef>
              <a:buSzPct val="25000"/>
              <a:buNone/>
            </a:pPr>
            <a:r>
              <a:rPr lang="en-US" sz="1800" dirty="0">
                <a:solidFill>
                  <a:srgbClr val="000000"/>
                </a:solidFill>
                <a:latin typeface="Arial"/>
                <a:ea typeface="Arial"/>
                <a:cs typeface="Arial"/>
                <a:sym typeface="Arial"/>
              </a:rPr>
              <a:t>	The execution of this project closely followed the proposed methodology with the exception of two minor deviations.</a:t>
            </a:r>
          </a:p>
          <a:p>
            <a:pPr marL="0" marR="0" lvl="0" indent="0" algn="just" defTabSz="457200" rtl="0">
              <a:spcBef>
                <a:spcPts val="0"/>
              </a:spcBef>
              <a:buSzPct val="25000"/>
              <a:buNone/>
            </a:pPr>
            <a:endParaRPr lang="en-US" sz="1800" dirty="0"/>
          </a:p>
          <a:p>
            <a:pPr marL="0" marR="0" lvl="0" indent="0" algn="just" defTabSz="457200" rtl="0">
              <a:spcBef>
                <a:spcPts val="0"/>
              </a:spcBef>
              <a:buSzPct val="25000"/>
              <a:buNone/>
            </a:pPr>
            <a:r>
              <a:rPr lang="en-US" sz="1800" dirty="0">
                <a:solidFill>
                  <a:srgbClr val="000000"/>
                </a:solidFill>
                <a:latin typeface="Arial"/>
                <a:ea typeface="Arial"/>
                <a:cs typeface="Arial"/>
                <a:sym typeface="Arial"/>
              </a:rPr>
              <a:t>	The first two flights were aborted in-flight due to technical difficulties. On the third attempt, the forward and side overlap were adjusted from 10% to 30%.</a:t>
            </a:r>
          </a:p>
          <a:p>
            <a:pPr marL="0" marR="0" lvl="0" indent="0" algn="just" defTabSz="457200" rtl="0">
              <a:spcBef>
                <a:spcPts val="0"/>
              </a:spcBef>
              <a:buSzPct val="25000"/>
              <a:buNone/>
            </a:pPr>
            <a:endParaRPr lang="en-US" sz="1800" dirty="0"/>
          </a:p>
          <a:p>
            <a:pPr marL="0" marR="0" lvl="0" indent="0" algn="just" defTabSz="457200" rtl="0">
              <a:spcBef>
                <a:spcPts val="0"/>
              </a:spcBef>
              <a:buSzPct val="25000"/>
              <a:buNone/>
            </a:pPr>
            <a:r>
              <a:rPr lang="en-US" sz="1800" dirty="0">
                <a:solidFill>
                  <a:srgbClr val="000000"/>
                </a:solidFill>
                <a:latin typeface="Arial"/>
                <a:ea typeface="Arial"/>
                <a:cs typeface="Arial"/>
                <a:sym typeface="Arial"/>
              </a:rPr>
              <a:t>	The cloud-based orthor</a:t>
            </a:r>
            <a:r>
              <a:rPr lang="en-US" sz="1800" dirty="0"/>
              <a:t>ectification  output </a:t>
            </a:r>
            <a:r>
              <a:rPr lang="en-US" sz="1800" dirty="0" err="1"/>
              <a:t>tif</a:t>
            </a:r>
            <a:r>
              <a:rPr lang="en-US" sz="1800" dirty="0"/>
              <a:t> images were very distorted. We switched to locally-processing imagery in order to manually identify tie points in imagery, resulting in a significant quality increase. </a:t>
            </a:r>
          </a:p>
          <a:p>
            <a:pPr marL="0" marR="0" lvl="0" indent="0" algn="just" defTabSz="457200" rtl="0">
              <a:spcBef>
                <a:spcPts val="0"/>
              </a:spcBef>
              <a:buSzPct val="25000"/>
              <a:buNone/>
            </a:pPr>
            <a:endParaRPr lang="en-US" sz="1800" dirty="0"/>
          </a:p>
          <a:p>
            <a:pPr marL="0" marR="0" lvl="0" indent="0" algn="just" defTabSz="457200" rtl="0">
              <a:spcBef>
                <a:spcPts val="0"/>
              </a:spcBef>
              <a:buSzPct val="25000"/>
              <a:buNone/>
            </a:pPr>
            <a:r>
              <a:rPr lang="en-US" sz="1800" dirty="0"/>
              <a:t> </a:t>
            </a:r>
            <a:endParaRPr lang="en-US" sz="1800" dirty="0">
              <a:solidFill>
                <a:srgbClr val="000000"/>
              </a:solidFill>
              <a:latin typeface="Arial"/>
              <a:ea typeface="Arial"/>
              <a:cs typeface="Arial"/>
              <a:sym typeface="Arial"/>
            </a:endParaRPr>
          </a:p>
          <a:p>
            <a:pPr marL="0" marR="0" lvl="0" indent="0" algn="just" defTabSz="457200" rtl="0">
              <a:spcBef>
                <a:spcPts val="0"/>
              </a:spcBef>
              <a:buSzPct val="25000"/>
              <a:buNone/>
            </a:pPr>
            <a:endParaRPr lang="en-US" sz="1800" dirty="0"/>
          </a:p>
          <a:p>
            <a:pPr marL="0" marR="0" lvl="0" indent="0" algn="just" defTabSz="457200" rtl="0">
              <a:spcBef>
                <a:spcPts val="0"/>
              </a:spcBef>
              <a:buSzPct val="25000"/>
              <a:buNone/>
            </a:pPr>
            <a:r>
              <a:rPr lang="en-US" sz="1800" dirty="0">
                <a:solidFill>
                  <a:srgbClr val="000000"/>
                </a:solidFill>
                <a:latin typeface="Arial"/>
                <a:ea typeface="Arial"/>
                <a:cs typeface="Arial"/>
                <a:sym typeface="Arial"/>
              </a:rPr>
              <a:t> </a:t>
            </a:r>
            <a:br>
              <a:rPr lang="en-US" sz="1800" dirty="0">
                <a:solidFill>
                  <a:srgbClr val="000000"/>
                </a:solidFill>
                <a:latin typeface="Arial"/>
                <a:ea typeface="Arial"/>
                <a:cs typeface="Arial"/>
                <a:sym typeface="Arial"/>
              </a:rPr>
            </a:br>
            <a:endParaRPr lang="en-US" sz="1800" dirty="0">
              <a:solidFill>
                <a:srgbClr val="000000"/>
              </a:solidFill>
              <a:latin typeface="Arial"/>
              <a:ea typeface="Arial"/>
              <a:cs typeface="Arial"/>
              <a:sym typeface="Arial"/>
            </a:endParaRPr>
          </a:p>
        </p:txBody>
      </p:sp>
      <p:sp>
        <p:nvSpPr>
          <p:cNvPr id="34" name="Shape 34"/>
          <p:cNvSpPr txBox="1"/>
          <p:nvPr/>
        </p:nvSpPr>
        <p:spPr>
          <a:xfrm>
            <a:off x="6944802" y="6214528"/>
            <a:ext cx="2031325" cy="430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000000"/>
                </a:solidFill>
                <a:latin typeface="Arial"/>
                <a:ea typeface="Arial"/>
                <a:cs typeface="Arial"/>
                <a:sym typeface="Arial"/>
              </a:rPr>
              <a:t>Spatial Data Acquisition |  2</a:t>
            </a:r>
          </a:p>
          <a:p>
            <a:pPr marL="0" marR="0" lvl="0" indent="0" algn="l" rtl="0">
              <a:spcBef>
                <a:spcPts val="0"/>
              </a:spcBef>
              <a:buNone/>
            </a:pPr>
            <a:endParaRPr sz="1100" b="1">
              <a:solidFill>
                <a:srgbClr val="000000"/>
              </a:solidFill>
              <a:latin typeface="Arial"/>
              <a:ea typeface="Arial"/>
              <a:cs typeface="Arial"/>
              <a:sym typeface="Arial"/>
            </a:endParaRPr>
          </a:p>
        </p:txBody>
      </p:sp>
      <p:sp>
        <p:nvSpPr>
          <p:cNvPr id="5"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Proposed vs Actual Methodology</a:t>
            </a:r>
            <a:endParaRPr lang="en-US" sz="2400" b="1" dirty="0">
              <a:solidFill>
                <a:schemeClr val="dk1"/>
              </a:solidFill>
              <a:latin typeface="Arial"/>
              <a:ea typeface="Arial"/>
              <a:cs typeface="Arial"/>
              <a:sym typeface="Arial"/>
            </a:endParaRPr>
          </a:p>
          <a:p>
            <a:pPr marL="0" marR="0" lvl="0" indent="0" algn="ctr" rtl="0">
              <a:spcBef>
                <a:spcPts val="0"/>
              </a:spcBef>
              <a:buNone/>
            </a:pPr>
            <a:endParaRPr sz="2400" b="1" dirty="0">
              <a:solidFill>
                <a:schemeClr val="dk1"/>
              </a:solidFill>
              <a:latin typeface="Arial"/>
              <a:ea typeface="Arial"/>
              <a:cs typeface="Arial"/>
              <a:sym typeface="Arial"/>
            </a:endParaRPr>
          </a:p>
        </p:txBody>
      </p:sp>
      <p:pic>
        <p:nvPicPr>
          <p:cNvPr id="11266" name="Picture 2" descr="https://scontent-lax3-2.xx.fbcdn.net/v/t31.0-0/q82/p526x296/22095835_10212446479911410_2754186355655512730_o.jpg?oh=96278ebb0aaf9f3f2e4993ef33180e29&amp;oe=5A525521"/>
          <p:cNvPicPr>
            <a:picLocks noChangeAspect="1" noChangeArrowheads="1"/>
          </p:cNvPicPr>
          <p:nvPr/>
        </p:nvPicPr>
        <p:blipFill rotWithShape="1">
          <a:blip r:embed="rId3">
            <a:extLst>
              <a:ext uri="{28A0092B-C50C-407E-A947-70E740481C1C}">
                <a14:useLocalDpi xmlns:a14="http://schemas.microsoft.com/office/drawing/2010/main"/>
              </a:ext>
            </a:extLst>
          </a:blip>
          <a:srcRect t="5710" b="15212"/>
          <a:stretch/>
        </p:blipFill>
        <p:spPr bwMode="auto">
          <a:xfrm>
            <a:off x="5213685" y="1321447"/>
            <a:ext cx="2958806" cy="4159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22966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Shape 52"/>
          <p:cNvSpPr txBox="1"/>
          <p:nvPr/>
        </p:nvSpPr>
        <p:spPr>
          <a:xfrm>
            <a:off x="7274981" y="6214528"/>
            <a:ext cx="1625599" cy="31749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100" b="1" u="none" strike="noStrike" cap="none">
                <a:solidFill>
                  <a:schemeClr val="lt1"/>
                </a:solidFill>
                <a:latin typeface="Arial"/>
                <a:ea typeface="Arial"/>
                <a:cs typeface="Arial"/>
                <a:sym typeface="Arial"/>
              </a:rPr>
              <a:t>SECTION TITLE  |  2</a:t>
            </a:r>
          </a:p>
        </p:txBody>
      </p:sp>
      <p:sp>
        <p:nvSpPr>
          <p:cNvPr id="54" name="Shape 54"/>
          <p:cNvSpPr txBox="1"/>
          <p:nvPr/>
        </p:nvSpPr>
        <p:spPr>
          <a:xfrm>
            <a:off x="6944802" y="6214528"/>
            <a:ext cx="2031325" cy="430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000000"/>
                </a:solidFill>
                <a:latin typeface="Arial"/>
                <a:ea typeface="Arial"/>
                <a:cs typeface="Arial"/>
                <a:sym typeface="Arial"/>
              </a:rPr>
              <a:t>Spatial Data Acquisition |  2</a:t>
            </a:r>
          </a:p>
          <a:p>
            <a:pPr marL="0" marR="0" lvl="0" indent="0" algn="l" rtl="0">
              <a:spcBef>
                <a:spcPts val="0"/>
              </a:spcBef>
              <a:buNone/>
            </a:pPr>
            <a:endParaRPr sz="1100" b="1">
              <a:solidFill>
                <a:srgbClr val="000000"/>
              </a:solidFill>
              <a:latin typeface="Arial"/>
              <a:ea typeface="Arial"/>
              <a:cs typeface="Arial"/>
              <a:sym typeface="Arial"/>
            </a:endParaRPr>
          </a:p>
        </p:txBody>
      </p:sp>
      <p:grpSp>
        <p:nvGrpSpPr>
          <p:cNvPr id="55" name="Shape 55"/>
          <p:cNvGrpSpPr/>
          <p:nvPr/>
        </p:nvGrpSpPr>
        <p:grpSpPr>
          <a:xfrm>
            <a:off x="614966" y="1227916"/>
            <a:ext cx="7788805" cy="3721455"/>
            <a:chOff x="1" y="0"/>
            <a:chExt cx="5270497" cy="3200399"/>
          </a:xfrm>
        </p:grpSpPr>
        <p:sp>
          <p:nvSpPr>
            <p:cNvPr id="56" name="Shape 56"/>
            <p:cNvSpPr/>
            <p:nvPr/>
          </p:nvSpPr>
          <p:spPr>
            <a:xfrm>
              <a:off x="1" y="0"/>
              <a:ext cx="5270497" cy="3200399"/>
            </a:xfrm>
            <a:prstGeom prst="rightArrow">
              <a:avLst>
                <a:gd name="adj1" fmla="val 50000"/>
                <a:gd name="adj2" fmla="val 50000"/>
              </a:avLst>
            </a:prstGeom>
            <a:solidFill>
              <a:srgbClr val="CFD7E7"/>
            </a:solidFill>
            <a:ln>
              <a:noFill/>
            </a:ln>
            <a:effectLst>
              <a:outerShdw blurRad="39999" dist="23000" dir="5400000" rotWithShape="0">
                <a:srgbClr val="000000">
                  <a:alpha val="34901"/>
                </a:srgbClr>
              </a:outerShdw>
            </a:effectLst>
          </p:spPr>
          <p:txBody>
            <a:bodyPr wrap="square" lIns="91425" tIns="91425" rIns="91425" bIns="91425" anchor="ctr" anchorCtr="0">
              <a:noAutofit/>
            </a:bodyPr>
            <a:lstStyle/>
            <a:p>
              <a:pPr lvl="0">
                <a:spcBef>
                  <a:spcPts val="0"/>
                </a:spcBef>
                <a:buNone/>
              </a:pPr>
              <a:endParaRPr/>
            </a:p>
          </p:txBody>
        </p:sp>
        <p:sp>
          <p:nvSpPr>
            <p:cNvPr id="57" name="Shape 57"/>
            <p:cNvSpPr/>
            <p:nvPr/>
          </p:nvSpPr>
          <p:spPr>
            <a:xfrm>
              <a:off x="2315" y="960120"/>
              <a:ext cx="1012665" cy="1280159"/>
            </a:xfrm>
            <a:prstGeom prst="roundRect">
              <a:avLst>
                <a:gd name="adj" fmla="val 16667"/>
              </a:avLst>
            </a:prstGeom>
            <a:gradFill>
              <a:gsLst>
                <a:gs pos="0">
                  <a:srgbClr val="3E7FCD"/>
                </a:gs>
                <a:gs pos="100000">
                  <a:srgbClr val="96C0FF"/>
                </a:gs>
              </a:gsLst>
              <a:lin ang="16200000" scaled="0"/>
            </a:gradFill>
            <a:ln>
              <a:noFill/>
            </a:ln>
            <a:effectLst>
              <a:outerShdw blurRad="39999" dist="23000" dir="5400000" rotWithShape="0">
                <a:srgbClr val="000000">
                  <a:alpha val="34901"/>
                </a:srgbClr>
              </a:outerShdw>
            </a:effectLst>
          </p:spPr>
          <p:txBody>
            <a:bodyPr wrap="square" lIns="91425" tIns="91425" rIns="91425" bIns="91425" anchor="ctr" anchorCtr="0">
              <a:noAutofit/>
            </a:bodyPr>
            <a:lstStyle/>
            <a:p>
              <a:pPr lvl="0">
                <a:spcBef>
                  <a:spcPts val="0"/>
                </a:spcBef>
                <a:buNone/>
              </a:pPr>
              <a:endParaRPr/>
            </a:p>
          </p:txBody>
        </p:sp>
        <p:sp>
          <p:nvSpPr>
            <p:cNvPr id="58" name="Shape 58"/>
            <p:cNvSpPr txBox="1"/>
            <p:nvPr/>
          </p:nvSpPr>
          <p:spPr>
            <a:xfrm>
              <a:off x="51750" y="1009554"/>
              <a:ext cx="913798" cy="1181291"/>
            </a:xfrm>
            <a:prstGeom prst="rect">
              <a:avLst/>
            </a:prstGeom>
            <a:noFill/>
            <a:ln>
              <a:noFill/>
            </a:ln>
          </p:spPr>
          <p:txBody>
            <a:bodyPr wrap="square" lIns="45700" tIns="45700" rIns="45700" bIns="4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1600" b="1" dirty="0">
                  <a:solidFill>
                    <a:schemeClr val="lt1"/>
                  </a:solidFill>
                  <a:latin typeface="Calibri"/>
                  <a:ea typeface="Calibri"/>
                  <a:cs typeface="Calibri"/>
                  <a:sym typeface="Calibri"/>
                </a:rPr>
                <a:t>Mission Planning</a:t>
              </a:r>
            </a:p>
          </p:txBody>
        </p:sp>
        <p:sp>
          <p:nvSpPr>
            <p:cNvPr id="59" name="Shape 59"/>
            <p:cNvSpPr/>
            <p:nvPr/>
          </p:nvSpPr>
          <p:spPr>
            <a:xfrm>
              <a:off x="1065616" y="960120"/>
              <a:ext cx="1012665" cy="1280159"/>
            </a:xfrm>
            <a:prstGeom prst="roundRect">
              <a:avLst>
                <a:gd name="adj" fmla="val 16667"/>
              </a:avLst>
            </a:prstGeom>
            <a:gradFill>
              <a:gsLst>
                <a:gs pos="0">
                  <a:srgbClr val="3E7FCD"/>
                </a:gs>
                <a:gs pos="100000">
                  <a:srgbClr val="96C0FF"/>
                </a:gs>
              </a:gsLst>
              <a:lin ang="16200000" scaled="0"/>
            </a:gradFill>
            <a:ln>
              <a:noFill/>
            </a:ln>
            <a:effectLst>
              <a:outerShdw blurRad="39999" dist="23000" dir="5400000" rotWithShape="0">
                <a:srgbClr val="000000">
                  <a:alpha val="34901"/>
                </a:srgbClr>
              </a:outerShdw>
            </a:effectLst>
          </p:spPr>
          <p:txBody>
            <a:bodyPr wrap="square" lIns="91425" tIns="91425" rIns="91425" bIns="91425" anchor="ctr" anchorCtr="0">
              <a:noAutofit/>
            </a:bodyPr>
            <a:lstStyle/>
            <a:p>
              <a:pPr lvl="0">
                <a:spcBef>
                  <a:spcPts val="0"/>
                </a:spcBef>
                <a:buNone/>
              </a:pPr>
              <a:endParaRPr/>
            </a:p>
          </p:txBody>
        </p:sp>
        <p:sp>
          <p:nvSpPr>
            <p:cNvPr id="60" name="Shape 60"/>
            <p:cNvSpPr txBox="1"/>
            <p:nvPr/>
          </p:nvSpPr>
          <p:spPr>
            <a:xfrm>
              <a:off x="1115050" y="1009554"/>
              <a:ext cx="913798" cy="1181291"/>
            </a:xfrm>
            <a:prstGeom prst="rect">
              <a:avLst/>
            </a:prstGeom>
            <a:noFill/>
            <a:ln>
              <a:noFill/>
            </a:ln>
          </p:spPr>
          <p:txBody>
            <a:bodyPr wrap="square" lIns="45700" tIns="45700" rIns="45700" bIns="4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1600" b="1" dirty="0">
                  <a:solidFill>
                    <a:schemeClr val="lt1"/>
                  </a:solidFill>
                  <a:latin typeface="Calibri"/>
                  <a:ea typeface="Calibri"/>
                  <a:cs typeface="Calibri"/>
                  <a:sym typeface="Calibri"/>
                </a:rPr>
                <a:t>Create Ground Control Points and Features</a:t>
              </a:r>
            </a:p>
          </p:txBody>
        </p:sp>
        <p:sp>
          <p:nvSpPr>
            <p:cNvPr id="61" name="Shape 61"/>
            <p:cNvSpPr/>
            <p:nvPr/>
          </p:nvSpPr>
          <p:spPr>
            <a:xfrm>
              <a:off x="2128916" y="960120"/>
              <a:ext cx="1012665" cy="1280159"/>
            </a:xfrm>
            <a:prstGeom prst="roundRect">
              <a:avLst>
                <a:gd name="adj" fmla="val 16667"/>
              </a:avLst>
            </a:prstGeom>
            <a:gradFill>
              <a:gsLst>
                <a:gs pos="0">
                  <a:srgbClr val="3E7FCD"/>
                </a:gs>
                <a:gs pos="100000">
                  <a:srgbClr val="96C0FF"/>
                </a:gs>
              </a:gsLst>
              <a:lin ang="16200000" scaled="0"/>
            </a:gradFill>
            <a:ln>
              <a:noFill/>
            </a:ln>
            <a:effectLst>
              <a:outerShdw blurRad="39999" dist="23000" dir="5400000" rotWithShape="0">
                <a:srgbClr val="000000">
                  <a:alpha val="34901"/>
                </a:srgbClr>
              </a:outerShdw>
            </a:effectLst>
          </p:spPr>
          <p:txBody>
            <a:bodyPr wrap="square" lIns="91425" tIns="91425" rIns="91425" bIns="91425" anchor="ctr" anchorCtr="0">
              <a:noAutofit/>
            </a:bodyPr>
            <a:lstStyle/>
            <a:p>
              <a:pPr lvl="0">
                <a:spcBef>
                  <a:spcPts val="0"/>
                </a:spcBef>
                <a:buNone/>
              </a:pPr>
              <a:endParaRPr/>
            </a:p>
          </p:txBody>
        </p:sp>
        <p:sp>
          <p:nvSpPr>
            <p:cNvPr id="62" name="Shape 62"/>
            <p:cNvSpPr txBox="1"/>
            <p:nvPr/>
          </p:nvSpPr>
          <p:spPr>
            <a:xfrm>
              <a:off x="2178350" y="1009554"/>
              <a:ext cx="913798" cy="1181291"/>
            </a:xfrm>
            <a:prstGeom prst="rect">
              <a:avLst/>
            </a:prstGeom>
            <a:noFill/>
            <a:ln>
              <a:noFill/>
            </a:ln>
          </p:spPr>
          <p:txBody>
            <a:bodyPr wrap="square" lIns="45700" tIns="45700" rIns="45700" bIns="4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1600" b="1" dirty="0">
                  <a:solidFill>
                    <a:schemeClr val="lt1"/>
                  </a:solidFill>
                  <a:latin typeface="Calibri"/>
                  <a:ea typeface="Calibri"/>
                  <a:cs typeface="Calibri"/>
                  <a:sym typeface="Calibri"/>
                </a:rPr>
                <a:t>Autonomous Imagery Acquisition</a:t>
              </a:r>
            </a:p>
          </p:txBody>
        </p:sp>
        <p:sp>
          <p:nvSpPr>
            <p:cNvPr id="63" name="Shape 63"/>
            <p:cNvSpPr/>
            <p:nvPr/>
          </p:nvSpPr>
          <p:spPr>
            <a:xfrm>
              <a:off x="3192216" y="960120"/>
              <a:ext cx="1012665" cy="1280159"/>
            </a:xfrm>
            <a:prstGeom prst="roundRect">
              <a:avLst>
                <a:gd name="adj" fmla="val 16667"/>
              </a:avLst>
            </a:prstGeom>
            <a:gradFill>
              <a:gsLst>
                <a:gs pos="0">
                  <a:srgbClr val="3E7FCD"/>
                </a:gs>
                <a:gs pos="100000">
                  <a:srgbClr val="96C0FF"/>
                </a:gs>
              </a:gsLst>
              <a:lin ang="16200000" scaled="0"/>
            </a:gradFill>
            <a:ln>
              <a:noFill/>
            </a:ln>
            <a:effectLst>
              <a:outerShdw blurRad="39999" dist="23000" dir="5400000" rotWithShape="0">
                <a:srgbClr val="000000">
                  <a:alpha val="34901"/>
                </a:srgbClr>
              </a:outerShdw>
            </a:effectLst>
          </p:spPr>
          <p:txBody>
            <a:bodyPr wrap="square" lIns="91425" tIns="91425" rIns="91425" bIns="91425" anchor="ctr" anchorCtr="0">
              <a:noAutofit/>
            </a:bodyPr>
            <a:lstStyle/>
            <a:p>
              <a:pPr lvl="0">
                <a:spcBef>
                  <a:spcPts val="0"/>
                </a:spcBef>
                <a:buNone/>
              </a:pPr>
              <a:endParaRPr/>
            </a:p>
          </p:txBody>
        </p:sp>
        <p:sp>
          <p:nvSpPr>
            <p:cNvPr id="64" name="Shape 64"/>
            <p:cNvSpPr txBox="1"/>
            <p:nvPr/>
          </p:nvSpPr>
          <p:spPr>
            <a:xfrm>
              <a:off x="3241650" y="1009554"/>
              <a:ext cx="913798" cy="1181291"/>
            </a:xfrm>
            <a:prstGeom prst="rect">
              <a:avLst/>
            </a:prstGeom>
            <a:noFill/>
            <a:ln>
              <a:noFill/>
            </a:ln>
          </p:spPr>
          <p:txBody>
            <a:bodyPr wrap="square" lIns="45700" tIns="45700" rIns="45700" bIns="4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1600" b="1" dirty="0">
                  <a:solidFill>
                    <a:schemeClr val="lt1"/>
                  </a:solidFill>
                  <a:latin typeface="Calibri"/>
                  <a:ea typeface="Calibri"/>
                  <a:cs typeface="Calibri"/>
                  <a:sym typeface="Calibri"/>
                </a:rPr>
                <a:t>UAS Recovery and </a:t>
              </a:r>
            </a:p>
            <a:p>
              <a:pPr marL="0" marR="0" lvl="0" indent="0" algn="ctr" rtl="0">
                <a:lnSpc>
                  <a:spcPct val="90000"/>
                </a:lnSpc>
                <a:spcBef>
                  <a:spcPts val="0"/>
                </a:spcBef>
                <a:spcAft>
                  <a:spcPts val="0"/>
                </a:spcAft>
                <a:buClr>
                  <a:schemeClr val="lt1"/>
                </a:buClr>
                <a:buSzPct val="25000"/>
                <a:buFont typeface="Calibri"/>
                <a:buNone/>
              </a:pPr>
              <a:r>
                <a:rPr lang="en-US" sz="1600" b="1" dirty="0">
                  <a:solidFill>
                    <a:schemeClr val="lt1"/>
                  </a:solidFill>
                  <a:latin typeface="Calibri"/>
                  <a:ea typeface="Calibri"/>
                  <a:cs typeface="Calibri"/>
                  <a:sym typeface="Calibri"/>
                </a:rPr>
                <a:t>Image Processing</a:t>
              </a:r>
            </a:p>
          </p:txBody>
        </p:sp>
        <p:sp>
          <p:nvSpPr>
            <p:cNvPr id="65" name="Shape 65"/>
            <p:cNvSpPr/>
            <p:nvPr/>
          </p:nvSpPr>
          <p:spPr>
            <a:xfrm>
              <a:off x="4255516" y="960120"/>
              <a:ext cx="1012665" cy="1280159"/>
            </a:xfrm>
            <a:prstGeom prst="roundRect">
              <a:avLst>
                <a:gd name="adj" fmla="val 16667"/>
              </a:avLst>
            </a:prstGeom>
            <a:gradFill>
              <a:gsLst>
                <a:gs pos="0">
                  <a:srgbClr val="3E7FCD"/>
                </a:gs>
                <a:gs pos="100000">
                  <a:srgbClr val="96C0FF"/>
                </a:gs>
              </a:gsLst>
              <a:lin ang="16200000" scaled="0"/>
            </a:gradFill>
            <a:ln>
              <a:noFill/>
            </a:ln>
            <a:effectLst>
              <a:outerShdw blurRad="39999" dist="23000" dir="5400000" rotWithShape="0">
                <a:srgbClr val="000000">
                  <a:alpha val="34901"/>
                </a:srgbClr>
              </a:outerShdw>
            </a:effectLst>
          </p:spPr>
          <p:txBody>
            <a:bodyPr wrap="square" lIns="91425" tIns="91425" rIns="91425" bIns="91425" anchor="ctr" anchorCtr="0">
              <a:noAutofit/>
            </a:bodyPr>
            <a:lstStyle/>
            <a:p>
              <a:pPr lvl="0">
                <a:spcBef>
                  <a:spcPts val="0"/>
                </a:spcBef>
                <a:buNone/>
              </a:pPr>
              <a:endParaRPr/>
            </a:p>
          </p:txBody>
        </p:sp>
        <p:sp>
          <p:nvSpPr>
            <p:cNvPr id="66" name="Shape 66"/>
            <p:cNvSpPr txBox="1"/>
            <p:nvPr/>
          </p:nvSpPr>
          <p:spPr>
            <a:xfrm>
              <a:off x="4304950" y="1009554"/>
              <a:ext cx="913798" cy="1181291"/>
            </a:xfrm>
            <a:prstGeom prst="rect">
              <a:avLst/>
            </a:prstGeom>
            <a:noFill/>
            <a:ln>
              <a:noFill/>
            </a:ln>
          </p:spPr>
          <p:txBody>
            <a:bodyPr wrap="square" lIns="45700" tIns="45700" rIns="45700" bIns="45700" anchor="ctr" anchorCtr="0">
              <a:noAutofit/>
            </a:bodyPr>
            <a:lstStyle/>
            <a:p>
              <a:pPr marL="0" marR="0" lvl="0" indent="0" algn="ctr" rtl="0">
                <a:lnSpc>
                  <a:spcPct val="90000"/>
                </a:lnSpc>
                <a:spcBef>
                  <a:spcPts val="0"/>
                </a:spcBef>
                <a:spcAft>
                  <a:spcPts val="0"/>
                </a:spcAft>
                <a:buClr>
                  <a:schemeClr val="lt1"/>
                </a:buClr>
                <a:buSzPct val="25000"/>
                <a:buFont typeface="Calibri"/>
                <a:buNone/>
              </a:pPr>
              <a:r>
                <a:rPr lang="en-US" sz="1600" b="1" dirty="0">
                  <a:solidFill>
                    <a:schemeClr val="lt1"/>
                  </a:solidFill>
                  <a:latin typeface="Calibri"/>
                  <a:ea typeface="Calibri"/>
                  <a:cs typeface="Calibri"/>
                  <a:sym typeface="Calibri"/>
                </a:rPr>
                <a:t>Post Processing and Comparative Analysis</a:t>
              </a:r>
            </a:p>
          </p:txBody>
        </p:sp>
      </p:grpSp>
      <p:sp>
        <p:nvSpPr>
          <p:cNvPr id="18"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Methodology Workflow</a:t>
            </a:r>
            <a:endParaRPr lang="en-US" sz="2400" b="1" dirty="0">
              <a:solidFill>
                <a:schemeClr val="dk1"/>
              </a:solidFill>
              <a:latin typeface="Arial"/>
              <a:ea typeface="Arial"/>
              <a:cs typeface="Arial"/>
              <a:sym typeface="Arial"/>
            </a:endParaRPr>
          </a:p>
          <a:p>
            <a:pPr marL="0" marR="0" lvl="0" indent="0" algn="ctr" rtl="0">
              <a:spcBef>
                <a:spcPts val="0"/>
              </a:spcBef>
              <a:buNone/>
            </a:pPr>
            <a:endParaRPr sz="2400" b="1" dirty="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Shape 78"/>
          <p:cNvSpPr txBox="1"/>
          <p:nvPr/>
        </p:nvSpPr>
        <p:spPr>
          <a:xfrm>
            <a:off x="7274981" y="6214528"/>
            <a:ext cx="1625599" cy="31749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100" b="1" u="none" strike="noStrike" cap="none">
                <a:solidFill>
                  <a:schemeClr val="lt1"/>
                </a:solidFill>
                <a:latin typeface="Arial"/>
                <a:ea typeface="Arial"/>
                <a:cs typeface="Arial"/>
                <a:sym typeface="Arial"/>
              </a:rPr>
              <a:t>SECTION TITLE  |  2</a:t>
            </a:r>
          </a:p>
        </p:txBody>
      </p:sp>
      <p:sp>
        <p:nvSpPr>
          <p:cNvPr id="79" name="Shape 79"/>
          <p:cNvSpPr txBox="1"/>
          <p:nvPr/>
        </p:nvSpPr>
        <p:spPr>
          <a:xfrm>
            <a:off x="415237" y="914400"/>
            <a:ext cx="7959506" cy="4082594"/>
          </a:xfrm>
          <a:prstGeom prst="rect">
            <a:avLst/>
          </a:prstGeom>
          <a:noFill/>
          <a:ln>
            <a:noFill/>
          </a:ln>
        </p:spPr>
        <p:txBody>
          <a:bodyPr wrap="square" lIns="91425" tIns="45700" rIns="91425" bIns="45700" anchor="t" anchorCtr="0">
            <a:noAutofit/>
          </a:bodyPr>
          <a:lstStyle/>
          <a:p>
            <a:pPr marL="0" marR="0" lvl="0" indent="0" algn="ctr" rtl="0">
              <a:spcBef>
                <a:spcPts val="0"/>
              </a:spcBef>
              <a:spcAft>
                <a:spcPts val="0"/>
              </a:spcAft>
              <a:buSzPct val="25000"/>
              <a:buNone/>
            </a:pPr>
            <a:endParaRPr lang="en-US" sz="2400" b="1" dirty="0">
              <a:solidFill>
                <a:schemeClr val="dk1"/>
              </a:solidFill>
              <a:latin typeface="Arial"/>
              <a:ea typeface="Arial"/>
              <a:cs typeface="Arial"/>
              <a:sym typeface="Arial"/>
            </a:endParaRPr>
          </a:p>
          <a:p>
            <a:pPr marR="0" lvl="0" algn="l" rtl="0">
              <a:spcBef>
                <a:spcPts val="0"/>
              </a:spcBef>
              <a:spcAft>
                <a:spcPts val="0"/>
              </a:spcAft>
              <a:buClr>
                <a:srgbClr val="1D1B10"/>
              </a:buClr>
              <a:buSzPct val="100000"/>
            </a:pPr>
            <a:r>
              <a:rPr lang="en-US" sz="1800" b="1" dirty="0">
                <a:solidFill>
                  <a:srgbClr val="1D1B10"/>
                </a:solidFill>
                <a:latin typeface="Arial"/>
                <a:ea typeface="Arial"/>
                <a:cs typeface="Arial"/>
                <a:sym typeface="Arial"/>
              </a:rPr>
              <a:t>EQUIPMENT</a:t>
            </a:r>
          </a:p>
          <a:p>
            <a:pPr marL="285750" marR="0" lvl="0" indent="-285750" algn="l" rtl="0">
              <a:spcBef>
                <a:spcPts val="0"/>
              </a:spcBef>
              <a:spcAft>
                <a:spcPts val="0"/>
              </a:spcAft>
              <a:buClr>
                <a:srgbClr val="1D1B10"/>
              </a:buClr>
              <a:buSzPct val="100000"/>
              <a:buFont typeface="Arial"/>
              <a:buChar char="•"/>
            </a:pPr>
            <a:r>
              <a:rPr lang="en-US" sz="1800" dirty="0">
                <a:solidFill>
                  <a:srgbClr val="1D1B10"/>
                </a:solidFill>
                <a:latin typeface="Arial"/>
                <a:ea typeface="Arial"/>
                <a:cs typeface="Arial"/>
                <a:sym typeface="Arial"/>
              </a:rPr>
              <a:t>DJI Mavic Pro</a:t>
            </a:r>
          </a:p>
          <a:p>
            <a:pPr marL="285750" marR="0" lvl="0" indent="-285750" algn="l" rtl="0">
              <a:spcBef>
                <a:spcPts val="0"/>
              </a:spcBef>
              <a:spcAft>
                <a:spcPts val="0"/>
              </a:spcAft>
              <a:buClr>
                <a:srgbClr val="1D1B10"/>
              </a:buClr>
              <a:buSzPct val="100000"/>
              <a:buFont typeface="Arial"/>
              <a:buChar char="•"/>
            </a:pPr>
            <a:r>
              <a:rPr lang="en-US" sz="1800" dirty="0">
                <a:solidFill>
                  <a:srgbClr val="1D1B10"/>
                </a:solidFill>
                <a:latin typeface="Arial"/>
                <a:ea typeface="Arial"/>
                <a:cs typeface="Arial"/>
                <a:sym typeface="Arial"/>
              </a:rPr>
              <a:t>Trimble Juno T41/5</a:t>
            </a:r>
          </a:p>
          <a:p>
            <a:pPr marL="285750" marR="0" lvl="0" indent="-285750" algn="l" rtl="0">
              <a:spcBef>
                <a:spcPts val="0"/>
              </a:spcBef>
              <a:spcAft>
                <a:spcPts val="0"/>
              </a:spcAft>
              <a:buClr>
                <a:srgbClr val="1D1B10"/>
              </a:buClr>
              <a:buSzPct val="100000"/>
              <a:buFont typeface="Arial"/>
              <a:buChar char="•"/>
            </a:pPr>
            <a:r>
              <a:rPr lang="en-US" sz="1800" dirty="0">
                <a:solidFill>
                  <a:srgbClr val="1D1B10"/>
                </a:solidFill>
                <a:latin typeface="Arial"/>
                <a:ea typeface="Arial"/>
                <a:cs typeface="Arial"/>
                <a:sym typeface="Arial"/>
              </a:rPr>
              <a:t>Trimble </a:t>
            </a:r>
            <a:r>
              <a:rPr lang="en-US" sz="1800" dirty="0" err="1">
                <a:solidFill>
                  <a:srgbClr val="1D1B10"/>
                </a:solidFill>
                <a:latin typeface="Arial"/>
                <a:ea typeface="Arial"/>
                <a:cs typeface="Arial"/>
                <a:sym typeface="Arial"/>
              </a:rPr>
              <a:t>Geoexplorer</a:t>
            </a:r>
            <a:r>
              <a:rPr lang="en-US" sz="1800" dirty="0">
                <a:solidFill>
                  <a:srgbClr val="1D1B10"/>
                </a:solidFill>
                <a:latin typeface="Arial"/>
                <a:ea typeface="Arial"/>
                <a:cs typeface="Arial"/>
                <a:sym typeface="Arial"/>
              </a:rPr>
              <a:t> 6000 Series</a:t>
            </a:r>
          </a:p>
          <a:p>
            <a:pPr marL="285750" marR="0" lvl="0" indent="-285750" algn="l" rtl="0">
              <a:spcBef>
                <a:spcPts val="0"/>
              </a:spcBef>
              <a:spcAft>
                <a:spcPts val="0"/>
              </a:spcAft>
              <a:buClr>
                <a:srgbClr val="1D1B10"/>
              </a:buClr>
              <a:buSzPct val="100000"/>
              <a:buFont typeface="Arial"/>
              <a:buChar char="•"/>
            </a:pPr>
            <a:r>
              <a:rPr lang="en-US" sz="1800" dirty="0">
                <a:solidFill>
                  <a:srgbClr val="1D1B10"/>
                </a:solidFill>
              </a:rPr>
              <a:t>Vertex Aviation Transceiver</a:t>
            </a:r>
          </a:p>
          <a:p>
            <a:pPr marL="285750" marR="0" lvl="0" indent="-285750" algn="l" rtl="0">
              <a:spcBef>
                <a:spcPts val="0"/>
              </a:spcBef>
              <a:spcAft>
                <a:spcPts val="0"/>
              </a:spcAft>
              <a:buClr>
                <a:srgbClr val="1D1B10"/>
              </a:buClr>
              <a:buSzPct val="100000"/>
              <a:buFont typeface="Arial"/>
              <a:buChar char="•"/>
            </a:pPr>
            <a:endParaRPr lang="en-US" sz="1800" dirty="0">
              <a:solidFill>
                <a:srgbClr val="1D1B10"/>
              </a:solidFill>
            </a:endParaRPr>
          </a:p>
          <a:p>
            <a:pPr marL="285750" lvl="0" indent="-285750">
              <a:buClr>
                <a:schemeClr val="dk1"/>
              </a:buClr>
            </a:pPr>
            <a:r>
              <a:rPr lang="de-DE" sz="1800" b="1" dirty="0"/>
              <a:t>SOFTWARE</a:t>
            </a:r>
          </a:p>
          <a:p>
            <a:pPr marL="285750" lvl="0" indent="-285750">
              <a:buClr>
                <a:srgbClr val="000000"/>
              </a:buClr>
              <a:buSzPct val="100000"/>
              <a:buFont typeface="Arial"/>
              <a:buChar char="•"/>
            </a:pPr>
            <a:r>
              <a:rPr lang="de-DE" sz="1800" dirty="0"/>
              <a:t>TerraSync </a:t>
            </a:r>
          </a:p>
          <a:p>
            <a:pPr marL="285750" lvl="0" indent="-285750">
              <a:buClr>
                <a:srgbClr val="000000"/>
              </a:buClr>
              <a:buSzPct val="100000"/>
              <a:buFont typeface="Arial"/>
              <a:buChar char="•"/>
            </a:pPr>
            <a:r>
              <a:rPr lang="de-DE" sz="1800" dirty="0"/>
              <a:t>UgCS</a:t>
            </a:r>
          </a:p>
          <a:p>
            <a:pPr marL="285750" lvl="0" indent="-285750">
              <a:buClr>
                <a:srgbClr val="000000"/>
              </a:buClr>
              <a:buSzPct val="100000"/>
              <a:buFont typeface="Arial"/>
              <a:buChar char="•"/>
            </a:pPr>
            <a:r>
              <a:rPr lang="de-DE" sz="1800" dirty="0"/>
              <a:t>Pix4D </a:t>
            </a:r>
          </a:p>
          <a:p>
            <a:pPr marL="285750" lvl="0" indent="-285750">
              <a:buClr>
                <a:srgbClr val="1D1B10"/>
              </a:buClr>
              <a:buSzPct val="100000"/>
              <a:buFont typeface="Arial"/>
              <a:buChar char="•"/>
            </a:pPr>
            <a:r>
              <a:rPr lang="de-DE" sz="1800" dirty="0">
                <a:solidFill>
                  <a:srgbClr val="1D1B10"/>
                </a:solidFill>
              </a:rPr>
              <a:t>QGIS</a:t>
            </a:r>
          </a:p>
          <a:p>
            <a:pPr marL="285750" lvl="0" indent="-285750">
              <a:buClr>
                <a:srgbClr val="1D1B10"/>
              </a:buClr>
              <a:buSzPct val="100000"/>
              <a:buFont typeface="Arial"/>
              <a:buChar char="•"/>
            </a:pPr>
            <a:r>
              <a:rPr lang="de-DE" sz="1800" dirty="0">
                <a:solidFill>
                  <a:srgbClr val="1D1B10"/>
                </a:solidFill>
              </a:rPr>
              <a:t>ArcGIS Pro</a:t>
            </a:r>
          </a:p>
          <a:p>
            <a:pPr marL="285750" lvl="0" indent="-285750">
              <a:buClr>
                <a:srgbClr val="1D1B10"/>
              </a:buClr>
              <a:buSzPct val="100000"/>
              <a:buFont typeface="Arial"/>
              <a:buChar char="•"/>
            </a:pPr>
            <a:r>
              <a:rPr lang="de-DE" sz="1800" dirty="0">
                <a:solidFill>
                  <a:srgbClr val="1D1B10"/>
                </a:solidFill>
              </a:rPr>
              <a:t>Zello</a:t>
            </a:r>
            <a:r>
              <a:rPr lang="en-US" sz="1800" dirty="0">
                <a:solidFill>
                  <a:srgbClr val="1D1B10"/>
                </a:solidFill>
              </a:rPr>
              <a:t> </a:t>
            </a:r>
            <a:endParaRPr lang="en-US" sz="1800" dirty="0">
              <a:solidFill>
                <a:srgbClr val="1D1B10"/>
              </a:solidFill>
              <a:latin typeface="Arial"/>
              <a:ea typeface="Arial"/>
              <a:cs typeface="Arial"/>
              <a:sym typeface="Arial"/>
            </a:endParaRPr>
          </a:p>
          <a:p>
            <a:pPr marL="0" marR="0" lvl="0" indent="0" algn="l" rtl="0">
              <a:spcBef>
                <a:spcPts val="0"/>
              </a:spcBef>
              <a:buNone/>
            </a:pPr>
            <a:endParaRPr sz="1800" dirty="0">
              <a:solidFill>
                <a:srgbClr val="1D1B10"/>
              </a:solidFill>
              <a:latin typeface="Arial"/>
              <a:ea typeface="Arial"/>
              <a:cs typeface="Arial"/>
              <a:sym typeface="Arial"/>
            </a:endParaRPr>
          </a:p>
        </p:txBody>
      </p:sp>
      <p:sp>
        <p:nvSpPr>
          <p:cNvPr id="80" name="Shape 80"/>
          <p:cNvSpPr txBox="1"/>
          <p:nvPr/>
        </p:nvSpPr>
        <p:spPr>
          <a:xfrm>
            <a:off x="6912956" y="6214528"/>
            <a:ext cx="2031325" cy="430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000000"/>
                </a:solidFill>
                <a:latin typeface="Arial"/>
                <a:ea typeface="Arial"/>
                <a:cs typeface="Arial"/>
                <a:sym typeface="Arial"/>
              </a:rPr>
              <a:t>Spatial Data Acquisition |  2</a:t>
            </a:r>
          </a:p>
          <a:p>
            <a:pPr marL="0" marR="0" lvl="0" indent="0" algn="l" rtl="0">
              <a:spcBef>
                <a:spcPts val="0"/>
              </a:spcBef>
              <a:buNone/>
            </a:pPr>
            <a:endParaRPr sz="1100" b="1">
              <a:solidFill>
                <a:srgbClr val="000000"/>
              </a:solidFill>
              <a:latin typeface="Arial"/>
              <a:ea typeface="Arial"/>
              <a:cs typeface="Arial"/>
              <a:sym typeface="Arial"/>
            </a:endParaRPr>
          </a:p>
        </p:txBody>
      </p:sp>
      <p:sp>
        <p:nvSpPr>
          <p:cNvPr id="82" name="Shape 82"/>
          <p:cNvSpPr/>
          <p:nvPr/>
        </p:nvSpPr>
        <p:spPr>
          <a:xfrm>
            <a:off x="909586" y="2965669"/>
            <a:ext cx="7320013" cy="2031325"/>
          </a:xfrm>
          <a:prstGeom prst="rect">
            <a:avLst/>
          </a:prstGeom>
          <a:noFill/>
          <a:ln>
            <a:noFill/>
          </a:ln>
        </p:spPr>
        <p:txBody>
          <a:bodyPr wrap="square" lIns="91425" tIns="45700" rIns="91425" bIns="45700" anchor="t" anchorCtr="0">
            <a:noAutofit/>
          </a:bodyPr>
          <a:lstStyle/>
          <a:p>
            <a:pPr marL="285750" marR="0" lvl="0" indent="-285750" algn="l" rtl="0">
              <a:spcBef>
                <a:spcPts val="0"/>
              </a:spcBef>
              <a:spcAft>
                <a:spcPts val="0"/>
              </a:spcAft>
              <a:buClr>
                <a:schemeClr val="dk1"/>
              </a:buClr>
              <a:buFont typeface="Arial"/>
              <a:buNone/>
            </a:pPr>
            <a:r>
              <a:rPr lang="en-US" sz="1800" dirty="0">
                <a:solidFill>
                  <a:srgbClr val="1D1B10"/>
                </a:solidFill>
                <a:latin typeface="Arial"/>
                <a:ea typeface="Arial"/>
                <a:cs typeface="Arial"/>
                <a:sym typeface="Arial"/>
              </a:rPr>
              <a:t> </a:t>
            </a:r>
          </a:p>
        </p:txBody>
      </p:sp>
      <p:sp>
        <p:nvSpPr>
          <p:cNvPr id="7"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Equipment and Software</a:t>
            </a:r>
            <a:endParaRPr lang="en-US" sz="2400" b="1" dirty="0">
              <a:solidFill>
                <a:schemeClr val="dk1"/>
              </a:solidFill>
              <a:latin typeface="Arial"/>
              <a:ea typeface="Arial"/>
              <a:cs typeface="Arial"/>
              <a:sym typeface="Arial"/>
            </a:endParaRPr>
          </a:p>
          <a:p>
            <a:pPr marL="0" marR="0" lvl="0" indent="0" algn="ctr" rtl="0">
              <a:spcBef>
                <a:spcPts val="0"/>
              </a:spcBef>
              <a:buNone/>
            </a:pPr>
            <a:endParaRPr sz="2400" b="1" dirty="0">
              <a:solidFill>
                <a:schemeClr val="dk1"/>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1853110" y="1248228"/>
            <a:ext cx="5485676" cy="4238930"/>
          </a:xfrm>
          <a:prstGeom prst="rect">
            <a:avLst/>
          </a:prstGeom>
          <a:ln>
            <a:solidFill>
              <a:schemeClr val="tx2">
                <a:lumMod val="10000"/>
              </a:schemeClr>
            </a:solidFill>
          </a:ln>
        </p:spPr>
      </p:pic>
      <p:sp>
        <p:nvSpPr>
          <p:cNvPr id="5"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Mapping The Execution</a:t>
            </a:r>
            <a:endParaRPr lang="en-US" sz="2400" b="1" dirty="0">
              <a:solidFill>
                <a:schemeClr val="dk1"/>
              </a:solidFill>
              <a:latin typeface="Arial"/>
              <a:ea typeface="Arial"/>
              <a:cs typeface="Arial"/>
              <a:sym typeface="Arial"/>
            </a:endParaRPr>
          </a:p>
          <a:p>
            <a:pPr marL="0" marR="0" lvl="0" indent="0" algn="ctr" rtl="0">
              <a:spcBef>
                <a:spcPts val="0"/>
              </a:spcBef>
              <a:buNone/>
            </a:pPr>
            <a:endParaRPr sz="2400" b="1"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22047893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Shape 71"/>
          <p:cNvSpPr txBox="1"/>
          <p:nvPr/>
        </p:nvSpPr>
        <p:spPr>
          <a:xfrm>
            <a:off x="7274981" y="6214528"/>
            <a:ext cx="1625599" cy="317499"/>
          </a:xfrm>
          <a:prstGeom prst="rect">
            <a:avLst/>
          </a:prstGeom>
          <a:noFill/>
          <a:ln>
            <a:noFill/>
          </a:ln>
        </p:spPr>
        <p:txBody>
          <a:bodyPr wrap="square" lIns="91425" tIns="45700" rIns="91425" bIns="45700" anchor="t" anchorCtr="0">
            <a:noAutofit/>
          </a:bodyPr>
          <a:lstStyle/>
          <a:p>
            <a:pPr marL="0" marR="0" lvl="0" indent="0" algn="r" rtl="0">
              <a:lnSpc>
                <a:spcPct val="100000"/>
              </a:lnSpc>
              <a:spcBef>
                <a:spcPts val="0"/>
              </a:spcBef>
              <a:spcAft>
                <a:spcPts val="0"/>
              </a:spcAft>
              <a:buClr>
                <a:schemeClr val="lt1"/>
              </a:buClr>
              <a:buSzPct val="25000"/>
              <a:buFont typeface="Arial"/>
              <a:buNone/>
            </a:pPr>
            <a:r>
              <a:rPr lang="en-US" sz="1100" b="1" u="none" strike="noStrike" cap="none">
                <a:solidFill>
                  <a:schemeClr val="lt1"/>
                </a:solidFill>
                <a:latin typeface="Arial"/>
                <a:ea typeface="Arial"/>
                <a:cs typeface="Arial"/>
                <a:sym typeface="Arial"/>
              </a:rPr>
              <a:t>SECTION TITLE  |  2</a:t>
            </a:r>
          </a:p>
        </p:txBody>
      </p:sp>
      <p:sp>
        <p:nvSpPr>
          <p:cNvPr id="73" name="Shape 73"/>
          <p:cNvSpPr txBox="1"/>
          <p:nvPr/>
        </p:nvSpPr>
        <p:spPr>
          <a:xfrm>
            <a:off x="6944802" y="6214528"/>
            <a:ext cx="2031325" cy="430886"/>
          </a:xfrm>
          <a:prstGeom prst="rect">
            <a:avLst/>
          </a:prstGeom>
          <a:noFill/>
          <a:ln>
            <a:noFill/>
          </a:ln>
        </p:spPr>
        <p:txBody>
          <a:bodyPr wrap="square" lIns="91425" tIns="45700" rIns="91425" bIns="45700" anchor="t" anchorCtr="0">
            <a:noAutofit/>
          </a:bodyPr>
          <a:lstStyle/>
          <a:p>
            <a:pPr marL="0" marR="0" lvl="0" indent="0" algn="l" rtl="0">
              <a:spcBef>
                <a:spcPts val="0"/>
              </a:spcBef>
              <a:buSzPct val="25000"/>
              <a:buNone/>
            </a:pPr>
            <a:r>
              <a:rPr lang="en-US" sz="1100" b="1">
                <a:solidFill>
                  <a:srgbClr val="000000"/>
                </a:solidFill>
                <a:latin typeface="Arial"/>
                <a:ea typeface="Arial"/>
                <a:cs typeface="Arial"/>
                <a:sym typeface="Arial"/>
              </a:rPr>
              <a:t>Spatial Data Acquisition |  2</a:t>
            </a:r>
          </a:p>
          <a:p>
            <a:pPr marL="0" marR="0" lvl="0" indent="0" algn="l" rtl="0">
              <a:spcBef>
                <a:spcPts val="0"/>
              </a:spcBef>
              <a:buNone/>
            </a:pPr>
            <a:endParaRPr sz="1100" b="1">
              <a:solidFill>
                <a:srgbClr val="000000"/>
              </a:solidFill>
              <a:latin typeface="Arial"/>
              <a:ea typeface="Arial"/>
              <a:cs typeface="Arial"/>
              <a:sym typeface="Arial"/>
            </a:endParaRPr>
          </a:p>
        </p:txBody>
      </p:sp>
      <p:sp>
        <p:nvSpPr>
          <p:cNvPr id="5" name="Shape 40"/>
          <p:cNvSpPr txBox="1"/>
          <p:nvPr/>
        </p:nvSpPr>
        <p:spPr>
          <a:xfrm>
            <a:off x="415237" y="553909"/>
            <a:ext cx="7372551" cy="499038"/>
          </a:xfrm>
          <a:prstGeom prst="rect">
            <a:avLst/>
          </a:prstGeom>
          <a:noFill/>
          <a:ln>
            <a:noFill/>
          </a:ln>
        </p:spPr>
        <p:txBody>
          <a:bodyPr wrap="square" lIns="91425" tIns="45700" rIns="91425" bIns="45700" anchor="t" anchorCtr="0">
            <a:noAutofit/>
          </a:bodyPr>
          <a:lstStyle/>
          <a:p>
            <a:pPr marL="0" marR="0" lvl="0" indent="0" rtl="0">
              <a:spcBef>
                <a:spcPts val="0"/>
              </a:spcBef>
              <a:spcAft>
                <a:spcPts val="0"/>
              </a:spcAft>
              <a:buSzPct val="25000"/>
              <a:buNone/>
            </a:pPr>
            <a:r>
              <a:rPr lang="en-US" sz="2400" b="1" dirty="0">
                <a:solidFill>
                  <a:schemeClr val="dk1"/>
                </a:solidFill>
              </a:rPr>
              <a:t>Data Dictionary</a:t>
            </a:r>
            <a:endParaRPr sz="2400" b="1" dirty="0">
              <a:solidFill>
                <a:schemeClr val="dk1"/>
              </a:solidFill>
              <a:latin typeface="Arial"/>
              <a:ea typeface="Arial"/>
              <a:cs typeface="Arial"/>
              <a:sym typeface="Arial"/>
            </a:endParaRPr>
          </a:p>
        </p:txBody>
      </p:sp>
      <p:pic>
        <p:nvPicPr>
          <p:cNvPr id="6" name="Shape 78"/>
          <p:cNvPicPr preferRelativeResize="0"/>
          <p:nvPr/>
        </p:nvPicPr>
        <p:blipFill rotWithShape="1">
          <a:blip r:embed="rId3">
            <a:alphaModFix/>
          </a:blip>
          <a:srcRect l="3728" t="4895" r="3756" b="4286"/>
          <a:stretch/>
        </p:blipFill>
        <p:spPr>
          <a:xfrm>
            <a:off x="2713499" y="1107000"/>
            <a:ext cx="3253499" cy="4644000"/>
          </a:xfrm>
          <a:prstGeom prst="rect">
            <a:avLst/>
          </a:prstGeom>
          <a:noFill/>
          <a:ln>
            <a:noFill/>
          </a:ln>
        </p:spPr>
      </p:pic>
      <p:pic>
        <p:nvPicPr>
          <p:cNvPr id="7" name="Shape 79"/>
          <p:cNvPicPr preferRelativeResize="0"/>
          <p:nvPr/>
        </p:nvPicPr>
        <p:blipFill rotWithShape="1">
          <a:blip r:embed="rId4">
            <a:alphaModFix/>
          </a:blip>
          <a:srcRect l="7537" r="5830"/>
          <a:stretch/>
        </p:blipFill>
        <p:spPr>
          <a:xfrm>
            <a:off x="148500" y="1983475"/>
            <a:ext cx="2565000" cy="2891049"/>
          </a:xfrm>
          <a:prstGeom prst="rect">
            <a:avLst/>
          </a:prstGeom>
          <a:noFill/>
          <a:ln>
            <a:noFill/>
          </a:ln>
        </p:spPr>
      </p:pic>
      <p:pic>
        <p:nvPicPr>
          <p:cNvPr id="8" name="Shape 80"/>
          <p:cNvPicPr preferRelativeResize="0"/>
          <p:nvPr/>
        </p:nvPicPr>
        <p:blipFill rotWithShape="1">
          <a:blip r:embed="rId5">
            <a:alphaModFix/>
          </a:blip>
          <a:srcRect l="6498" r="5557"/>
          <a:stretch/>
        </p:blipFill>
        <p:spPr>
          <a:xfrm>
            <a:off x="5967000" y="1983475"/>
            <a:ext cx="3060025" cy="2579524"/>
          </a:xfrm>
          <a:prstGeom prst="rect">
            <a:avLst/>
          </a:prstGeom>
          <a:noFill/>
          <a:ln>
            <a:noFill/>
          </a:ln>
        </p:spPr>
      </p:pic>
      <p:cxnSp>
        <p:nvCxnSpPr>
          <p:cNvPr id="9" name="Straight Connector 8">
            <a:extLst>
              <a:ext uri="{FF2B5EF4-FFF2-40B4-BE49-F238E27FC236}">
                <a16:creationId xmlns:a16="http://schemas.microsoft.com/office/drawing/2014/main" id="{BEA1D8DE-A993-47C8-9FFC-1EA2EA766B4A}"/>
              </a:ext>
            </a:extLst>
          </p:cNvPr>
          <p:cNvCxnSpPr>
            <a:cxnSpLocks/>
          </p:cNvCxnSpPr>
          <p:nvPr/>
        </p:nvCxnSpPr>
        <p:spPr>
          <a:xfrm flipV="1">
            <a:off x="8136144" y="3976981"/>
            <a:ext cx="939245" cy="401658"/>
          </a:xfrm>
          <a:prstGeom prst="line">
            <a:avLst/>
          </a:prstGeom>
        </p:spPr>
        <p:style>
          <a:lnRef idx="3">
            <a:schemeClr val="dk1"/>
          </a:lnRef>
          <a:fillRef idx="0">
            <a:schemeClr val="dk1"/>
          </a:fillRef>
          <a:effectRef idx="2">
            <a:schemeClr val="dk1"/>
          </a:effectRef>
          <a:fontRef idx="minor">
            <a:schemeClr val="tx1"/>
          </a:fontRef>
        </p:style>
      </p:cxnSp>
      <p:cxnSp>
        <p:nvCxnSpPr>
          <p:cNvPr id="10" name="Straight Connector 9">
            <a:extLst>
              <a:ext uri="{FF2B5EF4-FFF2-40B4-BE49-F238E27FC236}">
                <a16:creationId xmlns:a16="http://schemas.microsoft.com/office/drawing/2014/main" id="{ECAF1A02-A15E-4ECD-B6DB-A4F1009444FC}"/>
              </a:ext>
            </a:extLst>
          </p:cNvPr>
          <p:cNvCxnSpPr>
            <a:cxnSpLocks/>
          </p:cNvCxnSpPr>
          <p:nvPr/>
        </p:nvCxnSpPr>
        <p:spPr>
          <a:xfrm flipV="1">
            <a:off x="8136146" y="3702990"/>
            <a:ext cx="939245" cy="401658"/>
          </a:xfrm>
          <a:prstGeom prst="line">
            <a:avLst/>
          </a:prstGeom>
        </p:spPr>
        <p:style>
          <a:lnRef idx="3">
            <a:schemeClr val="dk1"/>
          </a:lnRef>
          <a:fillRef idx="0">
            <a:schemeClr val="dk1"/>
          </a:fillRef>
          <a:effectRef idx="2">
            <a:schemeClr val="dk1"/>
          </a:effectRef>
          <a:fontRef idx="minor">
            <a:schemeClr val="tx1"/>
          </a:fontRef>
        </p:style>
      </p:cxnSp>
      <p:cxnSp>
        <p:nvCxnSpPr>
          <p:cNvPr id="11" name="Straight Connector 10">
            <a:extLst>
              <a:ext uri="{FF2B5EF4-FFF2-40B4-BE49-F238E27FC236}">
                <a16:creationId xmlns:a16="http://schemas.microsoft.com/office/drawing/2014/main" id="{37CFE56B-44B2-4BCB-A151-49BA4B95FDE8}"/>
              </a:ext>
            </a:extLst>
          </p:cNvPr>
          <p:cNvCxnSpPr>
            <a:cxnSpLocks/>
          </p:cNvCxnSpPr>
          <p:nvPr/>
        </p:nvCxnSpPr>
        <p:spPr>
          <a:xfrm flipV="1">
            <a:off x="8111963" y="3428999"/>
            <a:ext cx="939245" cy="401658"/>
          </a:xfrm>
          <a:prstGeom prst="line">
            <a:avLst/>
          </a:prstGeom>
        </p:spPr>
        <p:style>
          <a:lnRef idx="3">
            <a:schemeClr val="dk1"/>
          </a:lnRef>
          <a:fillRef idx="0">
            <a:schemeClr val="dk1"/>
          </a:fillRef>
          <a:effectRef idx="2">
            <a:schemeClr val="dk1"/>
          </a:effectRef>
          <a:fontRef idx="minor">
            <a:schemeClr val="tx1"/>
          </a:fontRef>
        </p:style>
      </p:cxnSp>
      <p:cxnSp>
        <p:nvCxnSpPr>
          <p:cNvPr id="12" name="Straight Connector 11">
            <a:extLst>
              <a:ext uri="{FF2B5EF4-FFF2-40B4-BE49-F238E27FC236}">
                <a16:creationId xmlns:a16="http://schemas.microsoft.com/office/drawing/2014/main" id="{B6228F2A-4107-4512-88BC-0F67B6641B2D}"/>
              </a:ext>
            </a:extLst>
          </p:cNvPr>
          <p:cNvCxnSpPr>
            <a:cxnSpLocks/>
          </p:cNvCxnSpPr>
          <p:nvPr/>
        </p:nvCxnSpPr>
        <p:spPr>
          <a:xfrm flipV="1">
            <a:off x="2644271" y="5201074"/>
            <a:ext cx="939245" cy="401658"/>
          </a:xfrm>
          <a:prstGeom prst="line">
            <a:avLst/>
          </a:prstGeom>
        </p:spPr>
        <p:style>
          <a:lnRef idx="3">
            <a:schemeClr val="dk1"/>
          </a:lnRef>
          <a:fillRef idx="0">
            <a:schemeClr val="dk1"/>
          </a:fillRef>
          <a:effectRef idx="2">
            <a:schemeClr val="dk1"/>
          </a:effectRef>
          <a:fontRef idx="minor">
            <a:schemeClr val="tx1"/>
          </a:fontRef>
        </p:style>
      </p:cxnSp>
      <p:cxnSp>
        <p:nvCxnSpPr>
          <p:cNvPr id="13" name="Straight Connector 12">
            <a:extLst>
              <a:ext uri="{FF2B5EF4-FFF2-40B4-BE49-F238E27FC236}">
                <a16:creationId xmlns:a16="http://schemas.microsoft.com/office/drawing/2014/main" id="{B9CC3EE7-3126-453E-A0C2-80A2689F11D0}"/>
              </a:ext>
            </a:extLst>
          </p:cNvPr>
          <p:cNvCxnSpPr>
            <a:cxnSpLocks/>
          </p:cNvCxnSpPr>
          <p:nvPr/>
        </p:nvCxnSpPr>
        <p:spPr>
          <a:xfrm flipV="1">
            <a:off x="3739361" y="5270172"/>
            <a:ext cx="939245" cy="401658"/>
          </a:xfrm>
          <a:prstGeom prst="line">
            <a:avLst/>
          </a:prstGeom>
        </p:spPr>
        <p:style>
          <a:lnRef idx="3">
            <a:schemeClr val="dk1"/>
          </a:lnRef>
          <a:fillRef idx="0">
            <a:schemeClr val="dk1"/>
          </a:fillRef>
          <a:effectRef idx="2">
            <a:schemeClr val="dk1"/>
          </a:effectRef>
          <a:fontRef idx="minor">
            <a:schemeClr val="tx1"/>
          </a:fontRef>
        </p:style>
      </p:cxnSp>
      <p:cxnSp>
        <p:nvCxnSpPr>
          <p:cNvPr id="14" name="Straight Connector 13">
            <a:extLst>
              <a:ext uri="{FF2B5EF4-FFF2-40B4-BE49-F238E27FC236}">
                <a16:creationId xmlns:a16="http://schemas.microsoft.com/office/drawing/2014/main" id="{B9855042-2592-4773-BC77-68211ED18E3B}"/>
              </a:ext>
            </a:extLst>
          </p:cNvPr>
          <p:cNvCxnSpPr>
            <a:cxnSpLocks/>
          </p:cNvCxnSpPr>
          <p:nvPr/>
        </p:nvCxnSpPr>
        <p:spPr>
          <a:xfrm flipV="1">
            <a:off x="0" y="4216464"/>
            <a:ext cx="939245" cy="401658"/>
          </a:xfrm>
          <a:prstGeom prst="line">
            <a:avLst/>
          </a:prstGeom>
        </p:spPr>
        <p:style>
          <a:lnRef idx="3">
            <a:schemeClr val="dk1"/>
          </a:lnRef>
          <a:fillRef idx="0">
            <a:schemeClr val="dk1"/>
          </a:fillRef>
          <a:effectRef idx="2">
            <a:schemeClr val="dk1"/>
          </a:effectRef>
          <a:fontRef idx="minor">
            <a:schemeClr val="tx1"/>
          </a:fontRef>
        </p:style>
      </p:cxnSp>
      <p:cxnSp>
        <p:nvCxnSpPr>
          <p:cNvPr id="15" name="Straight Connector 14">
            <a:extLst>
              <a:ext uri="{FF2B5EF4-FFF2-40B4-BE49-F238E27FC236}">
                <a16:creationId xmlns:a16="http://schemas.microsoft.com/office/drawing/2014/main" id="{0C883E48-ADD7-45C7-BC56-134C89925DC5}"/>
              </a:ext>
            </a:extLst>
          </p:cNvPr>
          <p:cNvCxnSpPr>
            <a:cxnSpLocks/>
          </p:cNvCxnSpPr>
          <p:nvPr/>
        </p:nvCxnSpPr>
        <p:spPr>
          <a:xfrm flipV="1">
            <a:off x="1008473" y="4216464"/>
            <a:ext cx="939245" cy="401658"/>
          </a:xfrm>
          <a:prstGeom prst="line">
            <a:avLst/>
          </a:prstGeom>
        </p:spPr>
        <p:style>
          <a:lnRef idx="3">
            <a:schemeClr val="dk1"/>
          </a:lnRef>
          <a:fillRef idx="0">
            <a:schemeClr val="dk1"/>
          </a:fillRef>
          <a:effectRef idx="2">
            <a:schemeClr val="dk1"/>
          </a:effectRef>
          <a:fontRef idx="minor">
            <a:schemeClr val="tx1"/>
          </a:fontRef>
        </p:style>
      </p:cxnSp>
      <p:cxnSp>
        <p:nvCxnSpPr>
          <p:cNvPr id="16" name="Straight Connector 15">
            <a:extLst>
              <a:ext uri="{FF2B5EF4-FFF2-40B4-BE49-F238E27FC236}">
                <a16:creationId xmlns:a16="http://schemas.microsoft.com/office/drawing/2014/main" id="{A3A58CF2-039E-4259-92C6-B1A11C401221}"/>
              </a:ext>
            </a:extLst>
          </p:cNvPr>
          <p:cNvCxnSpPr>
            <a:cxnSpLocks/>
          </p:cNvCxnSpPr>
          <p:nvPr/>
        </p:nvCxnSpPr>
        <p:spPr>
          <a:xfrm flipV="1">
            <a:off x="3739360" y="4097602"/>
            <a:ext cx="939245" cy="401658"/>
          </a:xfrm>
          <a:prstGeom prst="line">
            <a:avLst/>
          </a:prstGeom>
        </p:spPr>
        <p:style>
          <a:lnRef idx="3">
            <a:schemeClr val="dk1"/>
          </a:lnRef>
          <a:fillRef idx="0">
            <a:schemeClr val="dk1"/>
          </a:fillRef>
          <a:effectRef idx="2">
            <a:schemeClr val="dk1"/>
          </a:effectRef>
          <a:fontRef idx="minor">
            <a:schemeClr val="tx1"/>
          </a:fontRef>
        </p:style>
      </p:cxnSp>
      <p:cxnSp>
        <p:nvCxnSpPr>
          <p:cNvPr id="17" name="Straight Connector 16">
            <a:extLst>
              <a:ext uri="{FF2B5EF4-FFF2-40B4-BE49-F238E27FC236}">
                <a16:creationId xmlns:a16="http://schemas.microsoft.com/office/drawing/2014/main" id="{2B5FDA31-2380-4EA8-923B-9701B4EDA879}"/>
              </a:ext>
            </a:extLst>
          </p:cNvPr>
          <p:cNvCxnSpPr>
            <a:cxnSpLocks/>
          </p:cNvCxnSpPr>
          <p:nvPr/>
        </p:nvCxnSpPr>
        <p:spPr>
          <a:xfrm flipV="1">
            <a:off x="5039844" y="3812073"/>
            <a:ext cx="939245" cy="401658"/>
          </a:xfrm>
          <a:prstGeom prst="line">
            <a:avLst/>
          </a:prstGeom>
        </p:spPr>
        <p:style>
          <a:lnRef idx="3">
            <a:schemeClr val="dk1"/>
          </a:lnRef>
          <a:fillRef idx="0">
            <a:schemeClr val="dk1"/>
          </a:fillRef>
          <a:effectRef idx="2">
            <a:schemeClr val="dk1"/>
          </a:effectRef>
          <a:fontRef idx="minor">
            <a:schemeClr val="tx1"/>
          </a:fontRef>
        </p:style>
      </p:cxnSp>
      <p:cxnSp>
        <p:nvCxnSpPr>
          <p:cNvPr id="18" name="Straight Connector 17">
            <a:extLst>
              <a:ext uri="{FF2B5EF4-FFF2-40B4-BE49-F238E27FC236}">
                <a16:creationId xmlns:a16="http://schemas.microsoft.com/office/drawing/2014/main" id="{255B04C9-0955-4CD0-9273-C3D1C1C6A5FB}"/>
              </a:ext>
            </a:extLst>
          </p:cNvPr>
          <p:cNvCxnSpPr>
            <a:cxnSpLocks/>
          </p:cNvCxnSpPr>
          <p:nvPr/>
        </p:nvCxnSpPr>
        <p:spPr>
          <a:xfrm flipV="1">
            <a:off x="5051211" y="4108553"/>
            <a:ext cx="939245" cy="401658"/>
          </a:xfrm>
          <a:prstGeom prst="line">
            <a:avLst/>
          </a:prstGeom>
        </p:spPr>
        <p:style>
          <a:lnRef idx="3">
            <a:schemeClr val="dk1"/>
          </a:lnRef>
          <a:fillRef idx="0">
            <a:schemeClr val="dk1"/>
          </a:fillRef>
          <a:effectRef idx="2">
            <a:schemeClr val="dk1"/>
          </a:effectRef>
          <a:fontRef idx="minor">
            <a:schemeClr val="tx1"/>
          </a:fontRef>
        </p:style>
      </p:cxnSp>
      <p:cxnSp>
        <p:nvCxnSpPr>
          <p:cNvPr id="19" name="Straight Connector 18">
            <a:extLst>
              <a:ext uri="{FF2B5EF4-FFF2-40B4-BE49-F238E27FC236}">
                <a16:creationId xmlns:a16="http://schemas.microsoft.com/office/drawing/2014/main" id="{8FA49750-F11E-4DC7-92DD-DA0EB269DA04}"/>
              </a:ext>
            </a:extLst>
          </p:cNvPr>
          <p:cNvCxnSpPr>
            <a:cxnSpLocks/>
          </p:cNvCxnSpPr>
          <p:nvPr/>
        </p:nvCxnSpPr>
        <p:spPr>
          <a:xfrm flipV="1">
            <a:off x="5075394" y="4422228"/>
            <a:ext cx="939245" cy="401658"/>
          </a:xfrm>
          <a:prstGeom prst="line">
            <a:avLst/>
          </a:prstGeom>
        </p:spPr>
        <p:style>
          <a:lnRef idx="3">
            <a:schemeClr val="dk1"/>
          </a:lnRef>
          <a:fillRef idx="0">
            <a:schemeClr val="dk1"/>
          </a:fillRef>
          <a:effectRef idx="2">
            <a:schemeClr val="dk1"/>
          </a:effectRef>
          <a:fontRef idx="minor">
            <a:schemeClr val="tx1"/>
          </a:fontRef>
        </p:style>
      </p:cxnSp>
    </p:spTree>
  </p:cSld>
  <p:clrMapOvr>
    <a:masterClrMapping/>
  </p:clrMapOvr>
</p:sld>
</file>

<file path=ppt/theme/theme1.xml><?xml version="1.0" encoding="utf-8"?>
<a:theme xmlns:a="http://schemas.openxmlformats.org/drawingml/2006/main" name="Office Theme">
  <a:themeElements>
    <a:clrScheme name="Custom 23">
      <a:dk1>
        <a:srgbClr val="99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1094</TotalTime>
  <Words>691</Words>
  <Application>Microsoft Office PowerPoint</Application>
  <PresentationFormat>On-screen Show (4:3)</PresentationFormat>
  <Paragraphs>178</Paragraphs>
  <Slides>23</Slides>
  <Notes>17</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Calibri</vt:lpstr>
      <vt:lpstr>Times New Roman</vt:lpstr>
      <vt:lpstr>Wingdings</vt:lpstr>
      <vt:lpstr>Office Theme</vt:lpstr>
      <vt:lpstr>Worksheet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ssiuser</dc:creator>
  <cp:lastModifiedBy>Chase Vanschoonhoven</cp:lastModifiedBy>
  <cp:revision>73</cp:revision>
  <dcterms:modified xsi:type="dcterms:W3CDTF">2017-10-01T04:11:57Z</dcterms:modified>
</cp:coreProperties>
</file>